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5"/>
  </p:notesMasterIdLst>
  <p:handoutMasterIdLst>
    <p:handoutMasterId r:id="rId6"/>
  </p:handoutMasterIdLst>
  <p:sldIdLst>
    <p:sldId id="263" r:id="rId3"/>
    <p:sldId id="262" r:id="rId4"/>
  </p:sldIdLst>
  <p:sldSz cx="10058400" cy="7772400"/>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p:scale>
          <a:sx n="106" d="100"/>
          <a:sy n="106" d="100"/>
        </p:scale>
        <p:origin x="-54" y="858"/>
      </p:cViewPr>
      <p:guideLst>
        <p:guide orient="horz" pos="2448"/>
        <p:guide pos="3168"/>
      </p:guideLst>
    </p:cSldViewPr>
  </p:slideViewPr>
  <p:notesTextViewPr>
    <p:cViewPr>
      <p:scale>
        <a:sx n="3" d="2"/>
        <a:sy n="3" d="2"/>
      </p:scale>
      <p:origin x="0" y="0"/>
    </p:cViewPr>
  </p:notesTextViewPr>
  <p:notesViewPr>
    <p:cSldViewPr snapToGrid="0">
      <p:cViewPr varScale="1">
        <p:scale>
          <a:sx n="95" d="100"/>
          <a:sy n="95" d="100"/>
        </p:scale>
        <p:origin x="358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2611"/>
          </a:xfrm>
          <a:prstGeom prst="rect">
            <a:avLst/>
          </a:prstGeom>
        </p:spPr>
        <p:txBody>
          <a:bodyPr vert="horz" lIns="92309" tIns="46154" rIns="92309" bIns="46154" rtlCol="0"/>
          <a:lstStyle>
            <a:lvl1pPr algn="l">
              <a:defRPr sz="1200"/>
            </a:lvl1pPr>
          </a:lstStyle>
          <a:p>
            <a:endParaRPr/>
          </a:p>
        </p:txBody>
      </p:sp>
      <p:sp>
        <p:nvSpPr>
          <p:cNvPr id="3" name="Date Placeholder 2"/>
          <p:cNvSpPr>
            <a:spLocks noGrp="1"/>
          </p:cNvSpPr>
          <p:nvPr>
            <p:ph type="dt" sz="quarter" idx="1"/>
          </p:nvPr>
        </p:nvSpPr>
        <p:spPr>
          <a:xfrm>
            <a:off x="3927775" y="0"/>
            <a:ext cx="3004820" cy="462611"/>
          </a:xfrm>
          <a:prstGeom prst="rect">
            <a:avLst/>
          </a:prstGeom>
        </p:spPr>
        <p:txBody>
          <a:bodyPr vert="horz" lIns="92309" tIns="46154" rIns="92309" bIns="46154" rtlCol="0"/>
          <a:lstStyle>
            <a:lvl1pPr algn="r">
              <a:defRPr sz="1200"/>
            </a:lvl1pPr>
          </a:lstStyle>
          <a:p>
            <a:fld id="{38D6FE3C-34D8-4B4B-9273-D907B0A3B964}" type="datetimeFigureOut">
              <a:rPr lang="en-US"/>
              <a:t>1/15/2014</a:t>
            </a:fld>
            <a:endParaRPr/>
          </a:p>
        </p:txBody>
      </p:sp>
      <p:sp>
        <p:nvSpPr>
          <p:cNvPr id="4" name="Footer Placeholder 3"/>
          <p:cNvSpPr>
            <a:spLocks noGrp="1"/>
          </p:cNvSpPr>
          <p:nvPr>
            <p:ph type="ftr" sz="quarter" idx="2"/>
          </p:nvPr>
        </p:nvSpPr>
        <p:spPr>
          <a:xfrm>
            <a:off x="0" y="8757590"/>
            <a:ext cx="3004820" cy="462610"/>
          </a:xfrm>
          <a:prstGeom prst="rect">
            <a:avLst/>
          </a:prstGeom>
        </p:spPr>
        <p:txBody>
          <a:bodyPr vert="horz" lIns="92309" tIns="46154" rIns="92309" bIns="46154" rtlCol="0" anchor="b"/>
          <a:lstStyle>
            <a:lvl1pPr algn="l">
              <a:defRPr sz="1200"/>
            </a:lvl1pPr>
          </a:lstStyle>
          <a:p>
            <a:endParaRPr/>
          </a:p>
        </p:txBody>
      </p:sp>
      <p:sp>
        <p:nvSpPr>
          <p:cNvPr id="5" name="Slide Number Placeholder 4"/>
          <p:cNvSpPr>
            <a:spLocks noGrp="1"/>
          </p:cNvSpPr>
          <p:nvPr>
            <p:ph type="sldNum" sz="quarter" idx="3"/>
          </p:nvPr>
        </p:nvSpPr>
        <p:spPr>
          <a:xfrm>
            <a:off x="3927775" y="8757590"/>
            <a:ext cx="3004820" cy="462610"/>
          </a:xfrm>
          <a:prstGeom prst="rect">
            <a:avLst/>
          </a:prstGeom>
        </p:spPr>
        <p:txBody>
          <a:bodyPr vert="horz" lIns="92309" tIns="46154" rIns="92309" bIns="46154" rtlCol="0" anchor="b"/>
          <a:lstStyle>
            <a:lvl1pPr algn="r">
              <a:defRPr sz="1200"/>
            </a:lvl1pPr>
          </a:lstStyle>
          <a:p>
            <a:fld id="{E169A89D-734B-4FAD-B6E7-2B864E72E489}" type="slidenum">
              <a:rPr/>
              <a:t>‹#›</a:t>
            </a:fld>
            <a:endParaRPr/>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2611"/>
          </a:xfrm>
          <a:prstGeom prst="rect">
            <a:avLst/>
          </a:prstGeom>
        </p:spPr>
        <p:txBody>
          <a:bodyPr vert="horz" lIns="92309" tIns="46154" rIns="92309" bIns="46154" rtlCol="0"/>
          <a:lstStyle>
            <a:lvl1pPr algn="l">
              <a:defRPr sz="1200"/>
            </a:lvl1pPr>
          </a:lstStyle>
          <a:p>
            <a:endParaRPr/>
          </a:p>
        </p:txBody>
      </p:sp>
      <p:sp>
        <p:nvSpPr>
          <p:cNvPr id="3" name="Date Placeholder 2"/>
          <p:cNvSpPr>
            <a:spLocks noGrp="1"/>
          </p:cNvSpPr>
          <p:nvPr>
            <p:ph type="dt" idx="1"/>
          </p:nvPr>
        </p:nvSpPr>
        <p:spPr>
          <a:xfrm>
            <a:off x="3927775" y="0"/>
            <a:ext cx="3004820" cy="462611"/>
          </a:xfrm>
          <a:prstGeom prst="rect">
            <a:avLst/>
          </a:prstGeom>
        </p:spPr>
        <p:txBody>
          <a:bodyPr vert="horz" lIns="92309" tIns="46154" rIns="92309" bIns="46154" rtlCol="0"/>
          <a:lstStyle>
            <a:lvl1pPr algn="r">
              <a:defRPr sz="1200"/>
            </a:lvl1pPr>
          </a:lstStyle>
          <a:p>
            <a:fld id="{1D0FF5F4-5691-49AF-9E16-FB22826F7264}" type="datetimeFigureOut">
              <a:rPr lang="en-US"/>
              <a:t>1/15/2014</a:t>
            </a:fld>
            <a:endParaRPr/>
          </a:p>
        </p:txBody>
      </p:sp>
      <p:sp>
        <p:nvSpPr>
          <p:cNvPr id="4" name="Slide Image Placeholder 3"/>
          <p:cNvSpPr>
            <a:spLocks noGrp="1" noRot="1" noChangeAspect="1"/>
          </p:cNvSpPr>
          <p:nvPr>
            <p:ph type="sldImg" idx="2"/>
          </p:nvPr>
        </p:nvSpPr>
        <p:spPr>
          <a:xfrm>
            <a:off x="1454150" y="1152525"/>
            <a:ext cx="4025900" cy="3111500"/>
          </a:xfrm>
          <a:prstGeom prst="rect">
            <a:avLst/>
          </a:prstGeom>
          <a:noFill/>
          <a:ln w="12700">
            <a:solidFill>
              <a:prstClr val="black"/>
            </a:solidFill>
          </a:ln>
        </p:spPr>
        <p:txBody>
          <a:bodyPr vert="horz" lIns="92309" tIns="46154" rIns="92309" bIns="46154" rtlCol="0" anchor="ctr"/>
          <a:lstStyle/>
          <a:p>
            <a:endParaRPr/>
          </a:p>
        </p:txBody>
      </p:sp>
      <p:sp>
        <p:nvSpPr>
          <p:cNvPr id="5" name="Notes Placeholder 4"/>
          <p:cNvSpPr>
            <a:spLocks noGrp="1"/>
          </p:cNvSpPr>
          <p:nvPr>
            <p:ph type="body" sz="quarter" idx="3"/>
          </p:nvPr>
        </p:nvSpPr>
        <p:spPr>
          <a:xfrm>
            <a:off x="693420" y="4437221"/>
            <a:ext cx="5547360" cy="3630454"/>
          </a:xfrm>
          <a:prstGeom prst="rect">
            <a:avLst/>
          </a:prstGeom>
        </p:spPr>
        <p:txBody>
          <a:bodyPr vert="horz" lIns="92309" tIns="46154" rIns="92309" bIns="46154"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757590"/>
            <a:ext cx="3004820" cy="462610"/>
          </a:xfrm>
          <a:prstGeom prst="rect">
            <a:avLst/>
          </a:prstGeom>
        </p:spPr>
        <p:txBody>
          <a:bodyPr vert="horz" lIns="92309" tIns="46154" rIns="92309" bIns="46154" rtlCol="0" anchor="b"/>
          <a:lstStyle>
            <a:lvl1pPr algn="l">
              <a:defRPr sz="1200"/>
            </a:lvl1pPr>
          </a:lstStyle>
          <a:p>
            <a:endParaRPr/>
          </a:p>
        </p:txBody>
      </p:sp>
      <p:sp>
        <p:nvSpPr>
          <p:cNvPr id="7" name="Slide Number Placeholder 6"/>
          <p:cNvSpPr>
            <a:spLocks noGrp="1"/>
          </p:cNvSpPr>
          <p:nvPr>
            <p:ph type="sldNum" sz="quarter" idx="5"/>
          </p:nvPr>
        </p:nvSpPr>
        <p:spPr>
          <a:xfrm>
            <a:off x="3927775" y="8757590"/>
            <a:ext cx="3004820" cy="462610"/>
          </a:xfrm>
          <a:prstGeom prst="rect">
            <a:avLst/>
          </a:prstGeom>
        </p:spPr>
        <p:txBody>
          <a:bodyPr vert="horz" lIns="92309" tIns="46154" rIns="92309" bIns="46154" rtlCol="0" anchor="b"/>
          <a:lstStyle>
            <a:lvl1pPr algn="r">
              <a:defRPr sz="1200"/>
            </a:lvl1pPr>
          </a:lstStyle>
          <a:p>
            <a:fld id="{952A89D7-7603-4ECB-ADF6-F6CF2BE4F401}" type="slidenum">
              <a:rPr/>
              <a:t>‹#›</a:t>
            </a:fld>
            <a:endParaRPr/>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A89D7-7603-4ECB-ADF6-F6CF2BE4F401}" type="slidenum">
              <a:rPr lang="en-US" smtClean="0"/>
              <a:t>1</a:t>
            </a:fld>
            <a:endParaRPr lang="en-US"/>
          </a:p>
        </p:txBody>
      </p:sp>
    </p:spTree>
    <p:extLst>
      <p:ext uri="{BB962C8B-B14F-4D97-AF65-F5344CB8AC3E}">
        <p14:creationId xmlns:p14="http://schemas.microsoft.com/office/powerpoint/2010/main" val="276601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2A89D7-7603-4ECB-ADF6-F6CF2BE4F401}" type="slidenum">
              <a:rPr lang="en-US" smtClean="0"/>
              <a:t>2</a:t>
            </a:fld>
            <a:endParaRPr lang="en-US"/>
          </a:p>
        </p:txBody>
      </p:sp>
    </p:spTree>
    <p:extLst>
      <p:ext uri="{BB962C8B-B14F-4D97-AF65-F5344CB8AC3E}">
        <p14:creationId xmlns:p14="http://schemas.microsoft.com/office/powerpoint/2010/main" val="2228935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cxnSp>
        <p:nvCxnSpPr>
          <p:cNvPr id="3" name="Straight Connector 2"/>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39" name="Rectangle 38"/>
          <p:cNvSpPr/>
          <p:nvPr userDrawn="1"/>
        </p:nvSpPr>
        <p:spPr>
          <a:xfrm>
            <a:off x="237744"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3575303"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6958584"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237744" y="3125662"/>
            <a:ext cx="2816352"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237744" y="3305960"/>
            <a:ext cx="2816352" cy="39330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3575303" y="640080"/>
            <a:ext cx="2816352" cy="805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userDrawn="1"/>
        </p:nvSpPr>
        <p:spPr>
          <a:xfrm>
            <a:off x="3575303" y="5709684"/>
            <a:ext cx="2816352" cy="15293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userDrawn="1"/>
        </p:nvSpPr>
        <p:spPr>
          <a:xfrm>
            <a:off x="6959473" y="5709684"/>
            <a:ext cx="2816352" cy="15293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1"/>
          <p:cNvSpPr>
            <a:spLocks noGrp="1"/>
          </p:cNvSpPr>
          <p:nvPr>
            <p:ph type="body" sz="quarter" idx="19" hasCustomPrompt="1"/>
          </p:nvPr>
        </p:nvSpPr>
        <p:spPr>
          <a:xfrm>
            <a:off x="502920" y="3403600"/>
            <a:ext cx="2286000" cy="3693886"/>
          </a:xfrm>
        </p:spPr>
        <p:txBody>
          <a:bodyPr lIns="0" tIns="0" rIns="0" bIns="0" anchor="t">
            <a:noAutofit/>
          </a:bodyPr>
          <a:lstStyle>
            <a:lvl1pPr marL="0" indent="0" algn="l">
              <a:lnSpc>
                <a:spcPct val="200000"/>
              </a:lnSpc>
              <a:spcBef>
                <a:spcPts val="1200"/>
              </a:spcBef>
              <a:spcAft>
                <a:spcPts val="0"/>
              </a:spcAft>
              <a:buNone/>
              <a:defRPr sz="1200" i="1">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a:t>
            </a:r>
            <a:r>
              <a:rPr dirty="0" smtClean="0"/>
              <a:t>text</a:t>
            </a:r>
            <a:endParaRPr dirty="0"/>
          </a:p>
        </p:txBody>
      </p:sp>
      <p:sp>
        <p:nvSpPr>
          <p:cNvPr id="31" name="Text Placeholder 21"/>
          <p:cNvSpPr>
            <a:spLocks noGrp="1"/>
          </p:cNvSpPr>
          <p:nvPr>
            <p:ph type="body" sz="quarter" idx="20" hasCustomPrompt="1"/>
          </p:nvPr>
        </p:nvSpPr>
        <p:spPr>
          <a:xfrm>
            <a:off x="3840479" y="696686"/>
            <a:ext cx="2286000" cy="595085"/>
          </a:xfrm>
        </p:spPr>
        <p:txBody>
          <a:bodyPr lIns="0" tIns="0" rIns="0" bIns="0" anchor="b">
            <a:noAutofit/>
          </a:bodyPr>
          <a:lstStyle>
            <a:lvl1pPr marL="0" indent="0" algn="l">
              <a:lnSpc>
                <a:spcPct val="100000"/>
              </a:lnSpc>
              <a:spcBef>
                <a:spcPts val="0"/>
              </a:spcBef>
              <a:buNone/>
              <a:defRPr sz="1600" b="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Heading text</a:t>
            </a:r>
            <a:endParaRPr dirty="0"/>
          </a:p>
        </p:txBody>
      </p:sp>
      <p:sp>
        <p:nvSpPr>
          <p:cNvPr id="33" name="Text Placeholder 21"/>
          <p:cNvSpPr>
            <a:spLocks noGrp="1"/>
          </p:cNvSpPr>
          <p:nvPr>
            <p:ph type="body" sz="quarter" idx="21" hasCustomPrompt="1"/>
          </p:nvPr>
        </p:nvSpPr>
        <p:spPr>
          <a:xfrm>
            <a:off x="7155180" y="1446028"/>
            <a:ext cx="2423160" cy="2308328"/>
          </a:xfrm>
        </p:spPr>
        <p:txBody>
          <a:bodyPr lIns="0" tIns="0" rIns="0" bIns="0" anchor="b">
            <a:noAutofit/>
          </a:bodyPr>
          <a:lstStyle>
            <a:lvl1pPr marL="0" indent="0" algn="l">
              <a:lnSpc>
                <a:spcPct val="90000"/>
              </a:lnSpc>
              <a:spcBef>
                <a:spcPts val="0"/>
              </a:spcBef>
              <a:buNone/>
              <a:defRPr sz="3800" b="1" baseline="0">
                <a:solidFill>
                  <a:schemeClr val="accent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Heading text</a:t>
            </a:r>
            <a:endParaRPr dirty="0"/>
          </a:p>
        </p:txBody>
      </p:sp>
      <p:sp>
        <p:nvSpPr>
          <p:cNvPr id="34" name="Text Placeholder 21"/>
          <p:cNvSpPr>
            <a:spLocks noGrp="1"/>
          </p:cNvSpPr>
          <p:nvPr>
            <p:ph type="body" sz="quarter" idx="22" hasCustomPrompt="1"/>
          </p:nvPr>
        </p:nvSpPr>
        <p:spPr>
          <a:xfrm>
            <a:off x="7155180" y="3997842"/>
            <a:ext cx="2423160" cy="616688"/>
          </a:xfrm>
        </p:spPr>
        <p:txBody>
          <a:bodyPr lIns="0" tIns="0" rIns="0" bIns="0" anchor="t">
            <a:noAutofit/>
          </a:bodyPr>
          <a:lstStyle>
            <a:lvl1pPr marL="0" indent="0" algn="l">
              <a:lnSpc>
                <a:spcPct val="100000"/>
              </a:lnSpc>
              <a:spcBef>
                <a:spcPts val="0"/>
              </a:spcBef>
              <a:buNone/>
              <a:defRPr sz="1800" b="1">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Click to add text</a:t>
            </a:r>
            <a:endParaRPr dirty="0"/>
          </a:p>
        </p:txBody>
      </p:sp>
      <p:sp>
        <p:nvSpPr>
          <p:cNvPr id="18" name="Rectangle 17"/>
          <p:cNvSpPr/>
          <p:nvPr userDrawn="1"/>
        </p:nvSpPr>
        <p:spPr>
          <a:xfrm>
            <a:off x="442027" y="465745"/>
            <a:ext cx="2424223" cy="548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228600" rIns="182880" bIns="228600" rtlCol="0" anchor="t"/>
          <a:lstStyle/>
          <a:p>
            <a:pPr algn="ctr">
              <a:lnSpc>
                <a:spcPct val="130000"/>
              </a:lnSpc>
            </a:pPr>
            <a:endParaRPr/>
          </a:p>
        </p:txBody>
      </p:sp>
      <p:sp>
        <p:nvSpPr>
          <p:cNvPr id="22" name="Rectangle 21"/>
          <p:cNvSpPr/>
          <p:nvPr userDrawn="1"/>
        </p:nvSpPr>
        <p:spPr>
          <a:xfrm>
            <a:off x="7154649" y="3867502"/>
            <a:ext cx="2424223" cy="548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228600" rIns="182880" bIns="228600" rtlCol="0" anchor="t"/>
          <a:lstStyle/>
          <a:p>
            <a:pPr algn="ctr">
              <a:lnSpc>
                <a:spcPct val="130000"/>
              </a:lnSpc>
            </a:pPr>
            <a:endParaRPr/>
          </a:p>
        </p:txBody>
      </p:sp>
      <p:sp>
        <p:nvSpPr>
          <p:cNvPr id="5" name="Picture Placeholder 4"/>
          <p:cNvSpPr>
            <a:spLocks noGrp="1"/>
          </p:cNvSpPr>
          <p:nvPr>
            <p:ph type="pic" sz="quarter" idx="27"/>
          </p:nvPr>
        </p:nvSpPr>
        <p:spPr>
          <a:xfrm>
            <a:off x="237744" y="640080"/>
            <a:ext cx="2816352" cy="2485582"/>
          </a:xfrm>
          <a:solidFill>
            <a:schemeClr val="bg1">
              <a:lumMod val="95000"/>
            </a:schemeClr>
          </a:solidFill>
        </p:spPr>
        <p:txBody>
          <a:bodyPr tIns="182880">
            <a:normAutofit/>
          </a:bodyPr>
          <a:lstStyle>
            <a:lvl1pPr marL="0" indent="0" algn="ctr">
              <a:buNone/>
              <a:defRPr sz="1400"/>
            </a:lvl1pPr>
          </a:lstStyle>
          <a:p>
            <a:r>
              <a:rPr lang="en-US" smtClean="0"/>
              <a:t>Click icon to add picture</a:t>
            </a:r>
            <a:endParaRPr lang="en-US"/>
          </a:p>
        </p:txBody>
      </p:sp>
      <p:sp>
        <p:nvSpPr>
          <p:cNvPr id="13" name="Text Placeholder 12"/>
          <p:cNvSpPr>
            <a:spLocks noGrp="1"/>
          </p:cNvSpPr>
          <p:nvPr>
            <p:ph type="body" sz="quarter" idx="28" hasCustomPrompt="1"/>
          </p:nvPr>
        </p:nvSpPr>
        <p:spPr>
          <a:xfrm>
            <a:off x="7155180" y="4658107"/>
            <a:ext cx="2423160" cy="36576"/>
          </a:xfrm>
          <a:blipFill>
            <a:blip r:embed="rId2"/>
            <a:stretch>
              <a:fillRect/>
            </a:stretch>
          </a:blipFill>
        </p:spPr>
        <p:txBody>
          <a:bodyPr>
            <a:noAutofit/>
          </a:bodyPr>
          <a:lstStyle>
            <a:lvl1pPr marL="0" indent="0">
              <a:spcBef>
                <a:spcPts val="0"/>
              </a:spcBef>
              <a:buNone/>
              <a:defRPr sz="500"/>
            </a:lvl1pPr>
            <a:lvl2pPr marL="0" indent="0">
              <a:spcBef>
                <a:spcPts val="0"/>
              </a:spcBef>
              <a:buNone/>
              <a:defRPr sz="500"/>
            </a:lvl2pPr>
            <a:lvl3pPr marL="0" indent="0">
              <a:spcBef>
                <a:spcPts val="0"/>
              </a:spcBef>
              <a:buNone/>
              <a:defRPr sz="500"/>
            </a:lvl3pPr>
            <a:lvl4pPr marL="0" indent="0">
              <a:spcBef>
                <a:spcPts val="0"/>
              </a:spcBef>
              <a:buNone/>
              <a:defRPr sz="500"/>
            </a:lvl4pPr>
            <a:lvl5pPr marL="0" indent="0">
              <a:spcBef>
                <a:spcPts val="0"/>
              </a:spcBef>
              <a:buNone/>
              <a:defRPr sz="500"/>
            </a:lvl5pPr>
          </a:lstStyle>
          <a:p>
            <a:pPr lvl="0"/>
            <a:r>
              <a:rPr lang="en-US" dirty="0" smtClean="0"/>
              <a:t> </a:t>
            </a:r>
            <a:endParaRPr lang="en-US" dirty="0"/>
          </a:p>
        </p:txBody>
      </p:sp>
      <p:sp>
        <p:nvSpPr>
          <p:cNvPr id="48" name="Picture Placeholder 4"/>
          <p:cNvSpPr>
            <a:spLocks noGrp="1"/>
          </p:cNvSpPr>
          <p:nvPr>
            <p:ph type="pic" sz="quarter" idx="30"/>
          </p:nvPr>
        </p:nvSpPr>
        <p:spPr>
          <a:xfrm>
            <a:off x="3575303" y="1446028"/>
            <a:ext cx="2816352" cy="4080776"/>
          </a:xfrm>
          <a:solidFill>
            <a:schemeClr val="bg1">
              <a:lumMod val="95000"/>
            </a:schemeClr>
          </a:solidFill>
        </p:spPr>
        <p:txBody>
          <a:bodyPr tIns="182880">
            <a:normAutofit/>
          </a:bodyPr>
          <a:lstStyle>
            <a:lvl1pPr marL="0" indent="0" algn="ctr">
              <a:buNone/>
              <a:defRPr sz="1400"/>
            </a:lvl1pPr>
          </a:lstStyle>
          <a:p>
            <a:r>
              <a:rPr lang="en-US" smtClean="0"/>
              <a:t>Click icon to add picture</a:t>
            </a:r>
            <a:endParaRPr lang="en-US"/>
          </a:p>
        </p:txBody>
      </p:sp>
      <p:sp>
        <p:nvSpPr>
          <p:cNvPr id="49" name="Rectangle 48"/>
          <p:cNvSpPr/>
          <p:nvPr userDrawn="1"/>
        </p:nvSpPr>
        <p:spPr>
          <a:xfrm>
            <a:off x="3575303" y="5526804"/>
            <a:ext cx="2816352"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Picture Placeholder 4"/>
          <p:cNvSpPr>
            <a:spLocks noGrp="1"/>
          </p:cNvSpPr>
          <p:nvPr>
            <p:ph type="pic" sz="quarter" idx="31"/>
          </p:nvPr>
        </p:nvSpPr>
        <p:spPr>
          <a:xfrm>
            <a:off x="6959473" y="640080"/>
            <a:ext cx="2816352" cy="4886724"/>
          </a:xfrm>
          <a:solidFill>
            <a:schemeClr val="bg1">
              <a:lumMod val="95000"/>
            </a:schemeClr>
          </a:solidFill>
        </p:spPr>
        <p:txBody>
          <a:bodyPr tIns="182880">
            <a:normAutofit/>
          </a:bodyPr>
          <a:lstStyle>
            <a:lvl1pPr marL="0" indent="0" algn="ctr">
              <a:buNone/>
              <a:defRPr sz="1400"/>
            </a:lvl1pPr>
          </a:lstStyle>
          <a:p>
            <a:r>
              <a:rPr lang="en-US" smtClean="0"/>
              <a:t>Click icon to add picture</a:t>
            </a:r>
            <a:endParaRPr lang="en-US"/>
          </a:p>
        </p:txBody>
      </p:sp>
      <p:sp>
        <p:nvSpPr>
          <p:cNvPr id="52" name="Rectangle 51"/>
          <p:cNvSpPr/>
          <p:nvPr userDrawn="1"/>
        </p:nvSpPr>
        <p:spPr>
          <a:xfrm>
            <a:off x="6959473" y="5526804"/>
            <a:ext cx="2816352"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21"/>
          <p:cNvSpPr>
            <a:spLocks noGrp="1"/>
          </p:cNvSpPr>
          <p:nvPr>
            <p:ph type="body" sz="quarter" idx="60" hasCustomPrompt="1"/>
          </p:nvPr>
        </p:nvSpPr>
        <p:spPr>
          <a:xfrm>
            <a:off x="3840479" y="5820181"/>
            <a:ext cx="2423160" cy="247243"/>
          </a:xfrm>
        </p:spPr>
        <p:txBody>
          <a:bodyPr lIns="0" tIns="0" rIns="0" bIns="0" anchor="t">
            <a:noAutofit/>
          </a:bodyPr>
          <a:lstStyle>
            <a:lvl1pPr marL="0" indent="0" algn="l">
              <a:lnSpc>
                <a:spcPct val="100000"/>
              </a:lnSpc>
              <a:spcBef>
                <a:spcPts val="0"/>
              </a:spcBef>
              <a:buNone/>
              <a:defRPr sz="1400" b="0" i="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56" name="Text Placeholder 21"/>
          <p:cNvSpPr>
            <a:spLocks noGrp="1"/>
          </p:cNvSpPr>
          <p:nvPr>
            <p:ph type="body" sz="quarter" idx="61" hasCustomPrompt="1"/>
          </p:nvPr>
        </p:nvSpPr>
        <p:spPr>
          <a:xfrm>
            <a:off x="3840479" y="6146006"/>
            <a:ext cx="2423160" cy="642938"/>
          </a:xfrm>
        </p:spPr>
        <p:txBody>
          <a:bodyPr lIns="0" tIns="0" rIns="0" bIns="0" anchor="t">
            <a:noAutofit/>
          </a:bodyPr>
          <a:lstStyle>
            <a:lvl1pPr marL="0" indent="0" algn="l">
              <a:lnSpc>
                <a:spcPct val="110000"/>
              </a:lnSpc>
              <a:spcBef>
                <a:spcPts val="0"/>
              </a:spcBef>
              <a:buNone/>
              <a:defRPr sz="1100" b="0" i="0">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a:t>
            </a:r>
            <a:r>
              <a:rPr dirty="0" smtClean="0"/>
              <a:t>text</a:t>
            </a:r>
            <a:endParaRPr lang="en-US" dirty="0" smtClean="0"/>
          </a:p>
        </p:txBody>
      </p:sp>
      <p:sp>
        <p:nvSpPr>
          <p:cNvPr id="57" name="Text Placeholder 21"/>
          <p:cNvSpPr>
            <a:spLocks noGrp="1"/>
          </p:cNvSpPr>
          <p:nvPr>
            <p:ph type="body" sz="quarter" idx="62" hasCustomPrompt="1"/>
          </p:nvPr>
        </p:nvSpPr>
        <p:spPr>
          <a:xfrm>
            <a:off x="3840479" y="6860600"/>
            <a:ext cx="2423160" cy="236886"/>
          </a:xfrm>
        </p:spPr>
        <p:txBody>
          <a:bodyPr lIns="0" tIns="0" rIns="0" bIns="0" anchor="t">
            <a:noAutofit/>
          </a:bodyPr>
          <a:lstStyle>
            <a:lvl1pPr marL="0" indent="0" algn="l">
              <a:lnSpc>
                <a:spcPct val="100000"/>
              </a:lnSpc>
              <a:spcBef>
                <a:spcPts val="0"/>
              </a:spcBef>
              <a:buNone/>
              <a:defRPr sz="1100" b="0" i="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58" name="Text Placeholder 21"/>
          <p:cNvSpPr>
            <a:spLocks noGrp="1"/>
          </p:cNvSpPr>
          <p:nvPr>
            <p:ph type="body" sz="quarter" idx="63" hasCustomPrompt="1"/>
          </p:nvPr>
        </p:nvSpPr>
        <p:spPr>
          <a:xfrm>
            <a:off x="7156069" y="5820182"/>
            <a:ext cx="2423160" cy="1040418"/>
          </a:xfrm>
        </p:spPr>
        <p:txBody>
          <a:bodyPr lIns="0" tIns="0" rIns="0" bIns="0" anchor="ctr">
            <a:noAutofit/>
          </a:bodyPr>
          <a:lstStyle>
            <a:lvl1pPr marL="0" indent="0" algn="ctr">
              <a:lnSpc>
                <a:spcPct val="120000"/>
              </a:lnSpc>
              <a:spcBef>
                <a:spcPts val="0"/>
              </a:spcBef>
              <a:buNone/>
              <a:defRPr sz="2400" b="0" i="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Company name</a:t>
            </a:r>
            <a:endParaRPr dirty="0"/>
          </a:p>
        </p:txBody>
      </p:sp>
    </p:spTree>
    <p:extLst>
      <p:ext uri="{BB962C8B-B14F-4D97-AF65-F5344CB8AC3E}">
        <p14:creationId xmlns:p14="http://schemas.microsoft.com/office/powerpoint/2010/main" val="586319277"/>
      </p:ext>
    </p:extLst>
  </p:cSld>
  <p:clrMapOvr>
    <a:masterClrMapping/>
  </p:clrMapOvr>
  <p:timing>
    <p:tnLst>
      <p:par>
        <p:cTn id="1" dur="indefinite" restart="never" nodeType="tmRoot"/>
      </p:par>
    </p:tnLst>
  </p:timing>
  <p:extLst mod="1">
    <p:ext uri="{DCECCB84-F9BA-43D5-87BE-67443E8EF086}">
      <p15:sldGuideLst xmlns="" xmlns:p15="http://schemas.microsoft.com/office/powerpoint/2012/main">
        <p15:guide id="1" orient="horz" pos="288" userDrawn="1">
          <p15:clr>
            <a:srgbClr val="FBAE40"/>
          </p15:clr>
        </p15:guide>
        <p15:guide id="2" orient="horz" pos="4560" userDrawn="1">
          <p15:clr>
            <a:srgbClr val="FBAE40"/>
          </p15:clr>
        </p15:guide>
        <p15:guide id="3" pos="144" userDrawn="1">
          <p15:clr>
            <a:srgbClr val="FBAE40"/>
          </p15:clr>
        </p15:guide>
        <p15:guide id="4" pos="1920" userDrawn="1">
          <p15:clr>
            <a:srgbClr val="FBAE40"/>
          </p15:clr>
        </p15:guide>
        <p15:guide id="6" pos="6156" userDrawn="1">
          <p15:clr>
            <a:srgbClr val="FBAE40"/>
          </p15:clr>
        </p15:guide>
        <p15:guide id="7" pos="4382" userDrawn="1">
          <p15:clr>
            <a:srgbClr val="FBAE40"/>
          </p15:clr>
        </p15:guide>
        <p15:guide id="8" pos="2250" userDrawn="1">
          <p15:clr>
            <a:srgbClr val="FBAE40"/>
          </p15:clr>
        </p15:guide>
        <p15:guide id="9" pos="402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cxnSp>
        <p:nvCxnSpPr>
          <p:cNvPr id="79" name="Straight Connector 78"/>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78" name="Rectangle 77"/>
          <p:cNvSpPr/>
          <p:nvPr userDrawn="1"/>
        </p:nvSpPr>
        <p:spPr>
          <a:xfrm>
            <a:off x="6958584" y="640080"/>
            <a:ext cx="2816352" cy="659892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userDrawn="1"/>
        </p:nvSpPr>
        <p:spPr>
          <a:xfrm>
            <a:off x="6958584"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Picture Placeholder 4"/>
          <p:cNvSpPr>
            <a:spLocks noGrp="1"/>
          </p:cNvSpPr>
          <p:nvPr>
            <p:ph type="pic" sz="quarter" idx="60"/>
          </p:nvPr>
        </p:nvSpPr>
        <p:spPr>
          <a:xfrm>
            <a:off x="6958584" y="3265712"/>
            <a:ext cx="2816352" cy="2268881"/>
          </a:xfrm>
          <a:solidFill>
            <a:schemeClr val="bg1">
              <a:lumMod val="95000"/>
            </a:schemeClr>
          </a:solidFill>
        </p:spPr>
        <p:txBody>
          <a:bodyPr tIns="182880">
            <a:normAutofit/>
          </a:bodyPr>
          <a:lstStyle>
            <a:lvl1pPr marL="0" indent="0" algn="ctr">
              <a:buNone/>
              <a:defRPr sz="1400"/>
            </a:lvl1pPr>
          </a:lstStyle>
          <a:p>
            <a:r>
              <a:rPr lang="en-US" smtClean="0"/>
              <a:t>Click icon to add picture</a:t>
            </a:r>
            <a:endParaRPr lang="en-US"/>
          </a:p>
        </p:txBody>
      </p:sp>
      <p:sp>
        <p:nvSpPr>
          <p:cNvPr id="72" name="Text Placeholder 21"/>
          <p:cNvSpPr>
            <a:spLocks noGrp="1"/>
          </p:cNvSpPr>
          <p:nvPr>
            <p:ph type="body" sz="quarter" idx="63" hasCustomPrompt="1"/>
          </p:nvPr>
        </p:nvSpPr>
        <p:spPr>
          <a:xfrm>
            <a:off x="7155180" y="5805715"/>
            <a:ext cx="2423160" cy="1204685"/>
          </a:xfrm>
        </p:spPr>
        <p:txBody>
          <a:bodyPr lIns="0" tIns="0" rIns="0" bIns="0" anchor="t">
            <a:noAutofit/>
          </a:bodyPr>
          <a:lstStyle>
            <a:lvl1pPr marL="0" indent="0" algn="l">
              <a:lnSpc>
                <a:spcPct val="150000"/>
              </a:lnSpc>
              <a:spcBef>
                <a:spcPts val="900"/>
              </a:spcBef>
              <a:buNone/>
              <a:defRPr sz="1200" b="0" i="1">
                <a:solidFill>
                  <a:schemeClr val="tx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73" name="Text Placeholder 21"/>
          <p:cNvSpPr>
            <a:spLocks noGrp="1"/>
          </p:cNvSpPr>
          <p:nvPr>
            <p:ph type="body" sz="quarter" idx="64" hasCustomPrompt="1"/>
          </p:nvPr>
        </p:nvSpPr>
        <p:spPr>
          <a:xfrm>
            <a:off x="7155180" y="1622984"/>
            <a:ext cx="2423160" cy="1488472"/>
          </a:xfrm>
        </p:spPr>
        <p:txBody>
          <a:bodyPr lIns="0" tIns="0" rIns="0" bIns="0" anchor="t">
            <a:noAutofit/>
          </a:bodyPr>
          <a:lstStyle>
            <a:lvl1pPr marL="112713" indent="-112713" algn="l">
              <a:lnSpc>
                <a:spcPct val="120000"/>
              </a:lnSpc>
              <a:spcBef>
                <a:spcPts val="900"/>
              </a:spcBef>
              <a:spcAft>
                <a:spcPts val="0"/>
              </a:spcAft>
              <a:buFont typeface="Arial" panose="020B0604020202020204" pitchFamily="34" charset="0"/>
              <a:buChar char="•"/>
              <a:defRPr sz="1100">
                <a:solidFill>
                  <a:schemeClr val="tx2"/>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a:t>
            </a:r>
            <a:r>
              <a:rPr dirty="0" smtClean="0"/>
              <a:t>text</a:t>
            </a:r>
            <a:endParaRPr dirty="0"/>
          </a:p>
        </p:txBody>
      </p:sp>
      <p:sp>
        <p:nvSpPr>
          <p:cNvPr id="74" name="Rectangle 73"/>
          <p:cNvSpPr/>
          <p:nvPr userDrawn="1"/>
        </p:nvSpPr>
        <p:spPr>
          <a:xfrm>
            <a:off x="6958584" y="640080"/>
            <a:ext cx="2816352" cy="805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 Placeholder 21"/>
          <p:cNvSpPr>
            <a:spLocks noGrp="1"/>
          </p:cNvSpPr>
          <p:nvPr>
            <p:ph type="body" sz="quarter" idx="65" hasCustomPrompt="1"/>
          </p:nvPr>
        </p:nvSpPr>
        <p:spPr>
          <a:xfrm>
            <a:off x="7223760" y="696686"/>
            <a:ext cx="2286000" cy="595085"/>
          </a:xfrm>
        </p:spPr>
        <p:txBody>
          <a:bodyPr lIns="0" tIns="0" rIns="0" bIns="0" anchor="b">
            <a:noAutofit/>
          </a:bodyPr>
          <a:lstStyle>
            <a:lvl1pPr marL="0" indent="0" algn="l">
              <a:lnSpc>
                <a:spcPct val="100000"/>
              </a:lnSpc>
              <a:spcBef>
                <a:spcPts val="0"/>
              </a:spcBef>
              <a:buNone/>
              <a:defRPr sz="1600" b="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Heading text</a:t>
            </a:r>
            <a:endParaRPr dirty="0"/>
          </a:p>
        </p:txBody>
      </p:sp>
      <p:sp>
        <p:nvSpPr>
          <p:cNvPr id="77" name="Rectangle 76"/>
          <p:cNvSpPr/>
          <p:nvPr userDrawn="1"/>
        </p:nvSpPr>
        <p:spPr>
          <a:xfrm>
            <a:off x="3575303" y="640080"/>
            <a:ext cx="2816352" cy="659892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userDrawn="1"/>
        </p:nvSpPr>
        <p:spPr>
          <a:xfrm>
            <a:off x="3575303"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 Placeholder 21"/>
          <p:cNvSpPr>
            <a:spLocks noGrp="1"/>
          </p:cNvSpPr>
          <p:nvPr>
            <p:ph type="body" sz="quarter" idx="61" hasCustomPrompt="1"/>
          </p:nvPr>
        </p:nvSpPr>
        <p:spPr>
          <a:xfrm>
            <a:off x="3771899" y="822960"/>
            <a:ext cx="2423160" cy="1386841"/>
          </a:xfrm>
        </p:spPr>
        <p:txBody>
          <a:bodyPr lIns="0" tIns="0" rIns="0" bIns="0" anchor="t">
            <a:noAutofit/>
          </a:bodyPr>
          <a:lstStyle>
            <a:lvl1pPr marL="0" indent="0" algn="l">
              <a:lnSpc>
                <a:spcPct val="150000"/>
              </a:lnSpc>
              <a:spcBef>
                <a:spcPts val="0"/>
              </a:spcBef>
              <a:buNone/>
              <a:defRPr sz="1200" b="0" i="1">
                <a:solidFill>
                  <a:schemeClr val="tx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71" name="Text Placeholder 21"/>
          <p:cNvSpPr>
            <a:spLocks noGrp="1"/>
          </p:cNvSpPr>
          <p:nvPr>
            <p:ph type="body" sz="quarter" idx="62" hasCustomPrompt="1"/>
          </p:nvPr>
        </p:nvSpPr>
        <p:spPr>
          <a:xfrm>
            <a:off x="3771899" y="4846320"/>
            <a:ext cx="2423160" cy="2164080"/>
          </a:xfrm>
        </p:spPr>
        <p:txBody>
          <a:bodyPr lIns="0" tIns="0" rIns="0" bIns="0" anchor="t">
            <a:noAutofit/>
          </a:bodyPr>
          <a:lstStyle>
            <a:lvl1pPr marL="0" indent="0" algn="l">
              <a:lnSpc>
                <a:spcPct val="120000"/>
              </a:lnSpc>
              <a:spcBef>
                <a:spcPts val="0"/>
              </a:spcBef>
              <a:buNone/>
              <a:defRPr sz="1100" b="0" i="0">
                <a:solidFill>
                  <a:schemeClr val="tx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76" name="Rectangle 75"/>
          <p:cNvSpPr/>
          <p:nvPr userDrawn="1"/>
        </p:nvSpPr>
        <p:spPr>
          <a:xfrm>
            <a:off x="237744" y="640080"/>
            <a:ext cx="2816352" cy="659892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37744" y="457200"/>
            <a:ext cx="28163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userDrawn="1"/>
        </p:nvSpPr>
        <p:spPr>
          <a:xfrm>
            <a:off x="237744" y="640080"/>
            <a:ext cx="2816352" cy="805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21"/>
          <p:cNvSpPr>
            <a:spLocks noGrp="1"/>
          </p:cNvSpPr>
          <p:nvPr>
            <p:ph type="body" sz="quarter" idx="20" hasCustomPrompt="1"/>
          </p:nvPr>
        </p:nvSpPr>
        <p:spPr>
          <a:xfrm>
            <a:off x="423333" y="5748867"/>
            <a:ext cx="2445174" cy="1261533"/>
          </a:xfrm>
        </p:spPr>
        <p:txBody>
          <a:bodyPr lIns="0" tIns="0" rIns="0" bIns="0" anchor="t">
            <a:noAutofit/>
          </a:bodyPr>
          <a:lstStyle>
            <a:lvl1pPr marL="0" indent="0" algn="l">
              <a:lnSpc>
                <a:spcPct val="150000"/>
              </a:lnSpc>
              <a:spcBef>
                <a:spcPts val="900"/>
              </a:spcBef>
              <a:buNone/>
              <a:defRPr sz="1200" b="0" i="1">
                <a:solidFill>
                  <a:schemeClr val="tx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43" name="Text Placeholder 21"/>
          <p:cNvSpPr>
            <a:spLocks noGrp="1"/>
          </p:cNvSpPr>
          <p:nvPr>
            <p:ph type="body" sz="quarter" idx="31" hasCustomPrompt="1"/>
          </p:nvPr>
        </p:nvSpPr>
        <p:spPr>
          <a:xfrm>
            <a:off x="423333" y="1622984"/>
            <a:ext cx="2445174" cy="1488472"/>
          </a:xfrm>
        </p:spPr>
        <p:txBody>
          <a:bodyPr lIns="0" tIns="0" rIns="0" bIns="0" anchor="t">
            <a:noAutofit/>
          </a:bodyPr>
          <a:lstStyle>
            <a:lvl1pPr marL="112713" indent="-112713" algn="l">
              <a:lnSpc>
                <a:spcPct val="120000"/>
              </a:lnSpc>
              <a:spcBef>
                <a:spcPts val="900"/>
              </a:spcBef>
              <a:spcAft>
                <a:spcPts val="0"/>
              </a:spcAft>
              <a:buFont typeface="Arial" panose="020B0604020202020204" pitchFamily="34" charset="0"/>
              <a:buChar char="•"/>
              <a:defRPr sz="1100">
                <a:solidFill>
                  <a:schemeClr val="tx2"/>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a:t>
            </a:r>
            <a:r>
              <a:rPr dirty="0" smtClean="0"/>
              <a:t>text</a:t>
            </a:r>
            <a:endParaRPr dirty="0"/>
          </a:p>
        </p:txBody>
      </p:sp>
      <p:sp>
        <p:nvSpPr>
          <p:cNvPr id="52" name="Text Placeholder 21"/>
          <p:cNvSpPr>
            <a:spLocks noGrp="1"/>
          </p:cNvSpPr>
          <p:nvPr>
            <p:ph type="body" sz="quarter" idx="58" hasCustomPrompt="1"/>
          </p:nvPr>
        </p:nvSpPr>
        <p:spPr>
          <a:xfrm>
            <a:off x="423333" y="696686"/>
            <a:ext cx="2445174" cy="595085"/>
          </a:xfrm>
        </p:spPr>
        <p:txBody>
          <a:bodyPr lIns="0" tIns="0" rIns="0" bIns="0" anchor="b">
            <a:noAutofit/>
          </a:bodyPr>
          <a:lstStyle>
            <a:lvl1pPr marL="0" indent="0" algn="l">
              <a:lnSpc>
                <a:spcPct val="100000"/>
              </a:lnSpc>
              <a:spcBef>
                <a:spcPts val="0"/>
              </a:spcBef>
              <a:buNone/>
              <a:defRPr sz="1600" b="1">
                <a:solidFill>
                  <a:schemeClr val="bg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Heading text</a:t>
            </a:r>
            <a:endParaRPr dirty="0"/>
          </a:p>
        </p:txBody>
      </p:sp>
      <p:sp>
        <p:nvSpPr>
          <p:cNvPr id="53" name="Picture Placeholder 4"/>
          <p:cNvSpPr>
            <a:spLocks noGrp="1"/>
          </p:cNvSpPr>
          <p:nvPr>
            <p:ph type="pic" sz="quarter" idx="59"/>
          </p:nvPr>
        </p:nvSpPr>
        <p:spPr>
          <a:xfrm>
            <a:off x="237744" y="3265713"/>
            <a:ext cx="2816352" cy="2268881"/>
          </a:xfrm>
          <a:solidFill>
            <a:schemeClr val="bg1">
              <a:lumMod val="95000"/>
            </a:schemeClr>
          </a:solidFill>
        </p:spPr>
        <p:txBody>
          <a:bodyPr tIns="182880">
            <a:normAutofit/>
          </a:bodyPr>
          <a:lstStyle>
            <a:lvl1pPr marL="0" indent="0" algn="ctr">
              <a:buNone/>
              <a:defRPr sz="1400"/>
            </a:lvl1pPr>
          </a:lstStyle>
          <a:p>
            <a:r>
              <a:rPr lang="en-US" smtClean="0"/>
              <a:t>Click icon to add picture</a:t>
            </a:r>
            <a:endParaRPr lang="en-US"/>
          </a:p>
        </p:txBody>
      </p:sp>
      <p:cxnSp>
        <p:nvCxnSpPr>
          <p:cNvPr id="35" name="Straight Connector 34" hidden="1"/>
          <p:cNvCxnSpPr/>
          <p:nvPr userDrawn="1"/>
        </p:nvCxnSpPr>
        <p:spPr>
          <a:xfrm>
            <a:off x="3748088" y="919011"/>
            <a:ext cx="2652712"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Picture Placeholder 4"/>
          <p:cNvSpPr>
            <a:spLocks noGrp="1"/>
          </p:cNvSpPr>
          <p:nvPr>
            <p:ph type="pic" sz="quarter" idx="30"/>
          </p:nvPr>
        </p:nvSpPr>
        <p:spPr>
          <a:xfrm>
            <a:off x="3575303" y="2351314"/>
            <a:ext cx="2816352" cy="2235200"/>
          </a:xfrm>
          <a:solidFill>
            <a:schemeClr val="bg1">
              <a:lumMod val="95000"/>
            </a:schemeClr>
          </a:solidFill>
        </p:spPr>
        <p:txBody>
          <a:bodyPr tIns="182880">
            <a:normAutofit/>
          </a:bodyPr>
          <a:lstStyle>
            <a:lvl1pPr marL="0" indent="0" algn="ctr">
              <a:buNone/>
              <a:defRPr sz="1400"/>
            </a:lvl1pPr>
          </a:lstStyle>
          <a:p>
            <a:r>
              <a:rPr lang="en-US" smtClean="0"/>
              <a:t>Click icon to add picture</a:t>
            </a:r>
            <a:endParaRPr lang="en-US"/>
          </a:p>
        </p:txBody>
      </p:sp>
    </p:spTree>
    <p:extLst>
      <p:ext uri="{BB962C8B-B14F-4D97-AF65-F5344CB8AC3E}">
        <p14:creationId xmlns:p14="http://schemas.microsoft.com/office/powerpoint/2010/main" val="1184508751"/>
      </p:ext>
    </p:extLst>
  </p:cSld>
  <p:clrMapOvr>
    <a:masterClrMapping/>
  </p:clrMapOvr>
  <p:timing>
    <p:tnLst>
      <p:par>
        <p:cTn id="1" dur="indefinite" restart="never" nodeType="tmRoot"/>
      </p:par>
    </p:tnLst>
  </p:timing>
  <p:extLst mod="1">
    <p:ext uri="{DCECCB84-F9BA-43D5-87BE-67443E8EF086}">
      <p15:sldGuideLst xmlns="" xmlns:p15="http://schemas.microsoft.com/office/powerpoint/2012/main">
        <p15:guide id="1" pos="144" userDrawn="1">
          <p15:clr>
            <a:srgbClr val="FBAE40"/>
          </p15:clr>
        </p15:guide>
        <p15:guide id="2" pos="1920" userDrawn="1">
          <p15:clr>
            <a:srgbClr val="FBAE40"/>
          </p15:clr>
        </p15:guide>
        <p15:guide id="3" pos="2250" userDrawn="1">
          <p15:clr>
            <a:srgbClr val="FBAE40"/>
          </p15:clr>
        </p15:guide>
        <p15:guide id="4" pos="4026" userDrawn="1">
          <p15:clr>
            <a:srgbClr val="FBAE40"/>
          </p15:clr>
        </p15:guide>
        <p15:guide id="5" pos="4382" userDrawn="1">
          <p15:clr>
            <a:srgbClr val="FBAE40"/>
          </p15:clr>
        </p15:guide>
        <p15:guide id="6" pos="6160" userDrawn="1">
          <p15:clr>
            <a:srgbClr val="FBAE40"/>
          </p15:clr>
        </p15:guide>
        <p15:guide id="7" orient="horz" pos="288" userDrawn="1">
          <p15:clr>
            <a:srgbClr val="FBAE40"/>
          </p15:clr>
        </p15:guide>
        <p15:guide id="8" orient="horz" pos="456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FC7BAE6A-DCF3-43E4-B2A0-33D0CF1225FC}" type="datetimeFigureOut">
              <a:rPr lang="en-US"/>
              <a:t>1/15/2014</a:t>
            </a:fld>
            <a:endParaRPr/>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9F6761A3-4CAC-4C5F-AC82-8DB08D526BC2}" type="slidenum">
              <a:rPr/>
              <a:t>‹#›</a:t>
            </a:fld>
            <a:endParaRPr/>
          </a:p>
        </p:txBody>
      </p:sp>
      <p:sp>
        <p:nvSpPr>
          <p:cNvPr id="7" name="Rectangle 6"/>
          <p:cNvSpPr/>
          <p:nvPr userDrawn="1"/>
        </p:nvSpPr>
        <p:spPr>
          <a:xfrm>
            <a:off x="10287000" y="0"/>
            <a:ext cx="1828800" cy="7767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00"/>
              </a:spcBef>
            </a:pPr>
            <a:r>
              <a:rPr sz="1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00"/>
              </a:spcBef>
            </a:pPr>
            <a:r>
              <a:rPr sz="1000"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00"/>
              </a:spcBef>
            </a:pPr>
            <a:r>
              <a:rPr sz="16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600"/>
              </a:spcBef>
            </a:pPr>
            <a:r>
              <a:rPr sz="1000" dirty="0" smtClean="0">
                <a:solidFill>
                  <a:prstClr val="white">
                    <a:lumMod val="50000"/>
                  </a:prstClr>
                </a:solidFill>
                <a:latin typeface="Calibri Light" panose="020F0302020204030204" pitchFamily="34" charset="0"/>
                <a:cs typeface="Calibri" panose="020F0502020204030204" pitchFamily="34" charset="0"/>
              </a:rPr>
              <a:t>If </a:t>
            </a:r>
            <a:r>
              <a:rPr sz="1000" dirty="0">
                <a:solidFill>
                  <a:prstClr val="white">
                    <a:lumMod val="50000"/>
                  </a:prstClr>
                </a:solidFill>
                <a:latin typeface="Calibri Light" panose="020F0302020204030204" pitchFamily="34" charset="0"/>
                <a:cs typeface="Calibri" panose="020F0502020204030204" pitchFamily="34" charset="0"/>
              </a:rPr>
              <a:t>you need more placeholders for titles, subtitles or body text, just make a copy of what you need and drag it into place. PowerPoint’s Smart Guides will help you align it with everything else</a:t>
            </a:r>
            <a:r>
              <a:rPr sz="1000" dirty="0" smtClean="0">
                <a:solidFill>
                  <a:prstClr val="white">
                    <a:lumMod val="50000"/>
                  </a:prstClr>
                </a:solidFill>
                <a:latin typeface="Calibri Light" panose="020F0302020204030204" pitchFamily="34" charset="0"/>
                <a:cs typeface="Calibri" panose="020F0502020204030204" pitchFamily="34" charset="0"/>
              </a:rPr>
              <a:t>.</a:t>
            </a:r>
            <a:endParaRPr lang="en-US" sz="1000" dirty="0" smtClean="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iming>
    <p:tnLst>
      <p:par>
        <p:cTn id="1" dur="indefinite" restart="never" nodeType="tmRoot"/>
      </p:par>
    </p:tnLst>
  </p:timing>
  <p:txStyles>
    <p:titleStyle>
      <a:lvl1pPr algn="l" defTabSz="100584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eg"/><Relationship Id="rId4" Type="http://schemas.microsoft.com/office/2007/relationships/hdphoto" Target="../media/hdphoto1.wdp"/><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www.habitatwc.org/images/stories/westpoint.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233464" y="622571"/>
            <a:ext cx="2811293" cy="161479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habitat 4.jpg"/>
          <p:cNvPicPr>
            <a:picLocks noChangeAspect="1"/>
          </p:cNvPicPr>
          <p:nvPr/>
        </p:nvPicPr>
        <p:blipFill>
          <a:blip r:embed="rId5"/>
          <a:stretch>
            <a:fillRect/>
          </a:stretch>
        </p:blipFill>
        <p:spPr>
          <a:xfrm>
            <a:off x="3334871" y="1439694"/>
            <a:ext cx="3307976" cy="4075887"/>
          </a:xfrm>
          <a:prstGeom prst="rect">
            <a:avLst/>
          </a:prstGeom>
        </p:spPr>
      </p:pic>
      <p:sp>
        <p:nvSpPr>
          <p:cNvPr id="7" name="Text Placeholder 6"/>
          <p:cNvSpPr>
            <a:spLocks noGrp="1"/>
          </p:cNvSpPr>
          <p:nvPr>
            <p:ph type="body" sz="quarter" idx="28"/>
          </p:nvPr>
        </p:nvSpPr>
        <p:spPr/>
        <p:txBody>
          <a:bodyPr/>
          <a:lstStyle/>
          <a:p>
            <a:endParaRPr lang="en-US"/>
          </a:p>
        </p:txBody>
      </p:sp>
      <p:sp>
        <p:nvSpPr>
          <p:cNvPr id="24" name="Rectangle 23"/>
          <p:cNvSpPr/>
          <p:nvPr/>
        </p:nvSpPr>
        <p:spPr>
          <a:xfrm>
            <a:off x="3334872" y="553907"/>
            <a:ext cx="3307975" cy="105974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33464" y="2237363"/>
            <a:ext cx="2811293" cy="18158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3334872" y="5515581"/>
            <a:ext cx="3307976" cy="18158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956735" y="5515581"/>
            <a:ext cx="2820049" cy="18158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233464" y="2418946"/>
            <a:ext cx="2811293" cy="481843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233464" y="447472"/>
            <a:ext cx="2811293" cy="17509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334872" y="447472"/>
            <a:ext cx="3307976" cy="98249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6954344" y="447472"/>
            <a:ext cx="2822440" cy="21287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3334871" y="5697165"/>
            <a:ext cx="3307975" cy="154021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954344" y="6849035"/>
            <a:ext cx="2822440" cy="38834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3581854" y="5657868"/>
            <a:ext cx="2807141" cy="1846659"/>
          </a:xfrm>
          <a:prstGeom prst="rect">
            <a:avLst/>
          </a:prstGeom>
          <a:noFill/>
        </p:spPr>
        <p:txBody>
          <a:bodyPr wrap="square" rtlCol="0">
            <a:spAutoFit/>
          </a:bodyPr>
          <a:lstStyle/>
          <a:p>
            <a:pPr algn="ctr"/>
            <a:r>
              <a:rPr lang="en-US" dirty="0" smtClean="0"/>
              <a:t>For more information:</a:t>
            </a:r>
          </a:p>
          <a:p>
            <a:pPr algn="ctr"/>
            <a:endParaRPr lang="en-US" dirty="0" smtClean="0"/>
          </a:p>
          <a:p>
            <a:pPr algn="ctr"/>
            <a:r>
              <a:rPr lang="en-US" dirty="0" smtClean="0"/>
              <a:t>Contact</a:t>
            </a:r>
          </a:p>
          <a:p>
            <a:pPr algn="ctr"/>
            <a:r>
              <a:rPr lang="en-US" dirty="0" smtClean="0"/>
              <a:t>(914) 636- 8335 ext. 106</a:t>
            </a:r>
          </a:p>
          <a:p>
            <a:pPr lvl="0" indent="457200" eaLnBrk="0" fontAlgn="base" hangingPunct="0">
              <a:spcBef>
                <a:spcPct val="0"/>
              </a:spcBef>
              <a:spcAft>
                <a:spcPct val="0"/>
              </a:spcAft>
            </a:pPr>
            <a:r>
              <a:rPr lang="en-US" altLang="en-US" sz="1200" dirty="0" smtClean="0">
                <a:solidFill>
                  <a:srgbClr val="000000"/>
                </a:solidFill>
                <a:latin typeface="Arial" pitchFamily="34" charset="0"/>
                <a:ea typeface="Arial" pitchFamily="34" charset="0"/>
                <a:cs typeface="Arial" pitchFamily="34" charset="0"/>
              </a:rPr>
              <a:t>	</a:t>
            </a:r>
          </a:p>
          <a:p>
            <a:pPr lvl="0" indent="457200" eaLnBrk="0" fontAlgn="base" hangingPunct="0">
              <a:spcBef>
                <a:spcPct val="0"/>
              </a:spcBef>
              <a:spcAft>
                <a:spcPct val="0"/>
              </a:spcAft>
            </a:pPr>
            <a:r>
              <a:rPr lang="en-US" altLang="en-US" sz="1200" dirty="0" smtClean="0">
                <a:solidFill>
                  <a:srgbClr val="000000"/>
                </a:solidFill>
                <a:latin typeface="Arial" pitchFamily="34" charset="0"/>
                <a:ea typeface="Arial" pitchFamily="34" charset="0"/>
                <a:cs typeface="Arial" pitchFamily="34" charset="0"/>
              </a:rPr>
              <a:t>     www.habitatwc.org                   </a:t>
            </a:r>
            <a:endParaRPr lang="en-US" altLang="en-US" sz="1200" dirty="0">
              <a:latin typeface="Arial" pitchFamily="34" charset="0"/>
              <a:cs typeface="Arial" pitchFamily="34" charset="0"/>
            </a:endParaRPr>
          </a:p>
          <a:p>
            <a:pPr algn="ctr"/>
            <a:endParaRPr lang="en-US" dirty="0"/>
          </a:p>
        </p:txBody>
      </p:sp>
      <p:sp>
        <p:nvSpPr>
          <p:cNvPr id="36" name="TextBox 35"/>
          <p:cNvSpPr txBox="1"/>
          <p:nvPr/>
        </p:nvSpPr>
        <p:spPr>
          <a:xfrm>
            <a:off x="355059" y="2739860"/>
            <a:ext cx="2568102" cy="3785652"/>
          </a:xfrm>
          <a:prstGeom prst="rect">
            <a:avLst/>
          </a:prstGeom>
          <a:noFill/>
        </p:spPr>
        <p:txBody>
          <a:bodyPr wrap="square" rtlCol="0">
            <a:spAutoFit/>
          </a:bodyPr>
          <a:lstStyle/>
          <a:p>
            <a:r>
              <a:rPr lang="en-US" sz="1200" dirty="0" smtClean="0"/>
              <a:t>Habitat for Humanity of Westchester does not only built homes, but also builds hope. Each home that we build is filled with countless hours of caring, dedication and hard work. Our habitat partner families work side by side with sponsors, volunteers, and staff members to build their dream home.</a:t>
            </a:r>
          </a:p>
          <a:p>
            <a:endParaRPr lang="en-US" sz="1200" dirty="0"/>
          </a:p>
          <a:p>
            <a:r>
              <a:rPr lang="en-US" sz="1200" dirty="0" smtClean="0"/>
              <a:t>We’ve helped five Veterans into organization thus far.</a:t>
            </a:r>
          </a:p>
          <a:p>
            <a:endParaRPr lang="en-US" sz="1200" dirty="0"/>
          </a:p>
          <a:p>
            <a:r>
              <a:rPr lang="en-US" sz="1200" dirty="0" smtClean="0"/>
              <a:t>Training programs are available to help Veterans learn how to build.</a:t>
            </a:r>
          </a:p>
          <a:p>
            <a:endParaRPr lang="en-US" sz="1200" dirty="0"/>
          </a:p>
          <a:p>
            <a:r>
              <a:rPr lang="en-US" sz="1200" dirty="0" smtClean="0"/>
              <a:t>HFHWC  is constantly working on “Welcome home houses.” </a:t>
            </a:r>
          </a:p>
          <a:p>
            <a:endParaRPr lang="en-US" sz="1200" dirty="0"/>
          </a:p>
        </p:txBody>
      </p:sp>
      <p:pic>
        <p:nvPicPr>
          <p:cNvPr id="1026" name="Picture 2" descr="C:\Users\Amy\AppData\Local\Microsoft\Windows\Temporary Internet Files\Low\Content.IE5\PUX1BO3A\veterans%20house%20pic[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0664" y="4373731"/>
            <a:ext cx="3299013" cy="24652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1114" y="747910"/>
            <a:ext cx="2628900" cy="1045032"/>
          </a:xfrm>
          <a:prstGeom prst="rect">
            <a:avLst/>
          </a:prstGeom>
        </p:spPr>
      </p:pic>
      <p:sp>
        <p:nvSpPr>
          <p:cNvPr id="4" name="Rectangle 3"/>
          <p:cNvSpPr/>
          <p:nvPr/>
        </p:nvSpPr>
        <p:spPr>
          <a:xfrm>
            <a:off x="7170643" y="2838425"/>
            <a:ext cx="2392232" cy="593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956735" y="3985387"/>
            <a:ext cx="2822440" cy="38834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962610" y="2004988"/>
            <a:ext cx="2795120" cy="923330"/>
          </a:xfrm>
          <a:prstGeom prst="rect">
            <a:avLst/>
          </a:prstGeom>
          <a:noFill/>
        </p:spPr>
        <p:txBody>
          <a:bodyPr wrap="square" rtlCol="0">
            <a:spAutoFit/>
          </a:bodyPr>
          <a:lstStyle/>
          <a:p>
            <a:pPr algn="ctr"/>
            <a:r>
              <a:rPr lang="en-US" dirty="0" smtClean="0"/>
              <a:t>VETERANS CAN LIVE THE AMERICAN DREAM!</a:t>
            </a:r>
            <a:endParaRPr lang="en-US" dirty="0"/>
          </a:p>
        </p:txBody>
      </p:sp>
      <p:sp>
        <p:nvSpPr>
          <p:cNvPr id="2" name="TextBox 1"/>
          <p:cNvSpPr txBox="1"/>
          <p:nvPr/>
        </p:nvSpPr>
        <p:spPr>
          <a:xfrm>
            <a:off x="6962610" y="3039035"/>
            <a:ext cx="2717404" cy="646331"/>
          </a:xfrm>
          <a:prstGeom prst="rect">
            <a:avLst/>
          </a:prstGeom>
          <a:noFill/>
        </p:spPr>
        <p:txBody>
          <a:bodyPr wrap="square" rtlCol="0">
            <a:spAutoFit/>
          </a:bodyPr>
          <a:lstStyle/>
          <a:p>
            <a:pPr algn="ctr"/>
            <a:r>
              <a:rPr lang="en-US" dirty="0" smtClean="0"/>
              <a:t>Coming back to a home and a job!</a:t>
            </a:r>
            <a:endParaRPr lang="en-US" dirty="0"/>
          </a:p>
        </p:txBody>
      </p:sp>
      <p:sp>
        <p:nvSpPr>
          <p:cNvPr id="23" name="TextBox 22"/>
          <p:cNvSpPr txBox="1"/>
          <p:nvPr/>
        </p:nvSpPr>
        <p:spPr>
          <a:xfrm>
            <a:off x="3633036" y="470170"/>
            <a:ext cx="2704775" cy="1292662"/>
          </a:xfrm>
          <a:prstGeom prst="rect">
            <a:avLst/>
          </a:prstGeom>
          <a:noFill/>
        </p:spPr>
        <p:txBody>
          <a:bodyPr wrap="square" rtlCol="0">
            <a:spAutoFit/>
          </a:bodyPr>
          <a:lstStyle/>
          <a:p>
            <a:pPr algn="ctr"/>
            <a:r>
              <a:rPr lang="en-US" sz="1400" b="1" dirty="0" smtClean="0"/>
              <a:t>Habitat for Humanity of Westchester  helping Veterans </a:t>
            </a:r>
          </a:p>
          <a:p>
            <a:pPr algn="ctr"/>
            <a:r>
              <a:rPr lang="en-US" sz="1400" b="1" dirty="0" smtClean="0"/>
              <a:t>Help themselves</a:t>
            </a:r>
            <a:r>
              <a:rPr lang="en-US" b="1" dirty="0" smtClean="0"/>
              <a:t>!</a:t>
            </a:r>
          </a:p>
          <a:p>
            <a:endParaRPr lang="en-US" dirty="0"/>
          </a:p>
        </p:txBody>
      </p:sp>
      <p:pic>
        <p:nvPicPr>
          <p:cNvPr id="2051" name="image0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39622" y="7489763"/>
            <a:ext cx="247650" cy="2476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0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87272" y="7489763"/>
            <a:ext cx="381000" cy="247650"/>
          </a:xfrm>
          <a:prstGeom prst="rect">
            <a:avLst/>
          </a:prstGeom>
          <a:noFill/>
          <a:extLst>
            <a:ext uri="{909E8E84-426E-40DD-AFC4-6F175D3DCCD1}">
              <a14:hiddenFill xmlns:a14="http://schemas.microsoft.com/office/drawing/2010/main">
                <a:solidFill>
                  <a:srgbClr val="FFFFFF"/>
                </a:solidFill>
              </a14:hiddenFill>
            </a:ext>
          </a:extLst>
        </p:spPr>
      </p:pic>
      <p:pic>
        <p:nvPicPr>
          <p:cNvPr id="2049" name="image03.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68272" y="7475475"/>
            <a:ext cx="276225" cy="2762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0" y="0"/>
            <a:ext cx="1005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Times New Roman" pitchFamily="18" charset="0"/>
                <a:ea typeface="Courier New" pitchFamily="49" charset="0"/>
                <a:cs typeface="Times New Roman" pitchFamily="18" charset="0"/>
              </a:rPr>
              <a:t> </a:t>
            </a:r>
            <a:endParaRPr kumimoji="0" lang="en-US" altLang="en-US"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Arial" pitchFamily="34" charset="0"/>
                <a:ea typeface="Arial" pitchFamily="34"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74431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8774" y="5053835"/>
            <a:ext cx="3365770" cy="2611877"/>
          </a:xfrm>
          <a:prstGeom prst="rect">
            <a:avLst/>
          </a:prstGeom>
          <a:ln>
            <a:noFill/>
          </a:ln>
          <a:effectLst>
            <a:softEdge rad="112500"/>
          </a:effectLst>
        </p:spPr>
      </p:pic>
      <p:pic>
        <p:nvPicPr>
          <p:cNvPr id="19" name="Picture 18"/>
          <p:cNvPicPr>
            <a:picLocks noChangeAspect="1"/>
          </p:cNvPicPr>
          <p:nvPr/>
        </p:nvPicPr>
        <p:blipFill>
          <a:blip r:embed="rId4"/>
          <a:stretch>
            <a:fillRect/>
          </a:stretch>
        </p:blipFill>
        <p:spPr>
          <a:xfrm>
            <a:off x="232045" y="640886"/>
            <a:ext cx="2822440" cy="87622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p:spPr>
      </p:pic>
      <p:sp>
        <p:nvSpPr>
          <p:cNvPr id="26" name="Rectangle 25"/>
          <p:cNvSpPr/>
          <p:nvPr/>
        </p:nvSpPr>
        <p:spPr>
          <a:xfrm>
            <a:off x="6955277" y="640887"/>
            <a:ext cx="2816157" cy="81712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32045" y="428017"/>
            <a:ext cx="2822440" cy="8121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955277" y="428017"/>
            <a:ext cx="2816157" cy="88083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p:cNvPicPr>
            <a:picLocks noChangeAspect="1"/>
          </p:cNvPicPr>
          <p:nvPr/>
        </p:nvPicPr>
        <p:blipFill>
          <a:blip r:embed="rId4"/>
          <a:stretch>
            <a:fillRect/>
          </a:stretch>
        </p:blipFill>
        <p:spPr>
          <a:xfrm>
            <a:off x="3568632" y="640886"/>
            <a:ext cx="2822440" cy="87622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p:spPr>
      </p:pic>
      <p:sp>
        <p:nvSpPr>
          <p:cNvPr id="32" name="TextBox 31"/>
          <p:cNvSpPr txBox="1"/>
          <p:nvPr/>
        </p:nvSpPr>
        <p:spPr>
          <a:xfrm>
            <a:off x="3822971" y="1797299"/>
            <a:ext cx="2217906" cy="5724644"/>
          </a:xfrm>
          <a:prstGeom prst="rect">
            <a:avLst/>
          </a:prstGeom>
          <a:noFill/>
        </p:spPr>
        <p:txBody>
          <a:bodyPr wrap="square" rtlCol="0">
            <a:spAutoFit/>
          </a:bodyPr>
          <a:lstStyle/>
          <a:p>
            <a:pPr marL="285750" indent="-285750">
              <a:buFont typeface="Arial" panose="020B0604020202020204" pitchFamily="34" charset="0"/>
              <a:buChar char="•"/>
            </a:pPr>
            <a:r>
              <a:rPr lang="en-US" sz="1200" b="1" dirty="0" smtClean="0"/>
              <a:t>Nearly 4 million Veteran households pay more than 30 percent of income for housing.</a:t>
            </a:r>
          </a:p>
          <a:p>
            <a:pPr marL="285750" indent="-285750">
              <a:buFont typeface="Arial" panose="020B0604020202020204" pitchFamily="34" charset="0"/>
              <a:buChar char="•"/>
            </a:pPr>
            <a:endParaRPr lang="en-US" sz="1200" b="1" dirty="0"/>
          </a:p>
          <a:p>
            <a:pPr marL="285750" indent="-285750">
              <a:buFont typeface="Arial" panose="020B0604020202020204" pitchFamily="34" charset="0"/>
              <a:buChar char="•"/>
            </a:pPr>
            <a:r>
              <a:rPr lang="en-US" sz="1200" b="1" dirty="0" smtClean="0"/>
              <a:t>More than 1.5 million of these households pay more than 50 percent of income for housing (severe cost burden).</a:t>
            </a:r>
          </a:p>
          <a:p>
            <a:pPr marL="285750" indent="-285750">
              <a:buFont typeface="Arial" panose="020B0604020202020204" pitchFamily="34" charset="0"/>
              <a:buChar char="•"/>
            </a:pPr>
            <a:endParaRPr lang="en-US" sz="1200" b="1" dirty="0"/>
          </a:p>
          <a:p>
            <a:pPr marL="285750" indent="-285750">
              <a:buFont typeface="Arial" panose="020B0604020202020204" pitchFamily="34" charset="0"/>
              <a:buChar char="•"/>
            </a:pPr>
            <a:r>
              <a:rPr lang="en-US" sz="1200" b="1" dirty="0" smtClean="0"/>
              <a:t>Nearly one million Veterans who own homes are severely cost burdened, despite having access to VA loans and other assistance. </a:t>
            </a:r>
          </a:p>
          <a:p>
            <a:pPr marL="285750" indent="-285750">
              <a:buFont typeface="Arial" panose="020B0604020202020204" pitchFamily="34" charset="0"/>
              <a:buChar char="•"/>
            </a:pPr>
            <a:endParaRPr lang="en-US" sz="1200" b="1" dirty="0"/>
          </a:p>
          <a:p>
            <a:pPr marL="285750" indent="-285750">
              <a:buFont typeface="Arial" panose="020B0604020202020204" pitchFamily="34" charset="0"/>
              <a:buChar char="•"/>
            </a:pPr>
            <a:r>
              <a:rPr lang="en-US" sz="1200" b="1" dirty="0" smtClean="0"/>
              <a:t>A substantial subset of Veterans struggles economically. </a:t>
            </a:r>
          </a:p>
          <a:p>
            <a:pPr marL="285750" indent="-285750">
              <a:buFont typeface="Arial" panose="020B0604020202020204" pitchFamily="34" charset="0"/>
              <a:buChar char="•"/>
            </a:pPr>
            <a:endParaRPr lang="en-US" sz="1200" b="1" dirty="0"/>
          </a:p>
          <a:p>
            <a:pPr marL="285750" indent="-285750">
              <a:buFont typeface="Arial" panose="020B0604020202020204" pitchFamily="34" charset="0"/>
              <a:buChar char="•"/>
            </a:pPr>
            <a:r>
              <a:rPr lang="en-US" sz="1200" b="1" dirty="0" smtClean="0"/>
              <a:t>Approximately 1.4 million Veterans (6.7 percent) live in poverty.</a:t>
            </a:r>
          </a:p>
          <a:p>
            <a:pPr marL="285750" indent="-285750">
              <a:buFont typeface="Arial" panose="020B0604020202020204" pitchFamily="34" charset="0"/>
              <a:buChar char="•"/>
            </a:pPr>
            <a:endParaRPr lang="en-US" dirty="0"/>
          </a:p>
        </p:txBody>
      </p:sp>
      <p:sp>
        <p:nvSpPr>
          <p:cNvPr id="4" name="TextBox 3"/>
          <p:cNvSpPr txBox="1"/>
          <p:nvPr/>
        </p:nvSpPr>
        <p:spPr>
          <a:xfrm>
            <a:off x="313765" y="1517116"/>
            <a:ext cx="2581835" cy="6370975"/>
          </a:xfrm>
          <a:prstGeom prst="rect">
            <a:avLst/>
          </a:prstGeom>
          <a:noFill/>
        </p:spPr>
        <p:txBody>
          <a:bodyPr wrap="square" rtlCol="0">
            <a:spAutoFit/>
          </a:bodyPr>
          <a:lstStyle/>
          <a:p>
            <a:r>
              <a:rPr lang="en-US" sz="1000" b="1" dirty="0"/>
              <a:t>Veterans Build is Habitat for Humanity of Westchester  initiation to provide housing solutions and volunteer and employment opportunities to U.S. Veterans, Military Service Members and their families</a:t>
            </a:r>
            <a:r>
              <a:rPr lang="en-US" sz="1000" b="1" dirty="0" smtClean="0"/>
              <a:t>.</a:t>
            </a:r>
          </a:p>
          <a:p>
            <a:endParaRPr lang="en-US" sz="1000" b="1" dirty="0"/>
          </a:p>
          <a:p>
            <a:r>
              <a:rPr lang="en-US" sz="1000" b="1" dirty="0"/>
              <a:t>Veterans Build focuses on five inter-related areas: </a:t>
            </a:r>
            <a:endParaRPr lang="en-US" sz="1000" b="1" dirty="0" smtClean="0"/>
          </a:p>
          <a:p>
            <a:endParaRPr lang="en-US" sz="1000" dirty="0"/>
          </a:p>
          <a:p>
            <a:r>
              <a:rPr lang="en-US" sz="1000" b="1" dirty="0"/>
              <a:t>1. Build: Provide simple, decent and affordable housing solutions for military, veterans and their families.</a:t>
            </a:r>
          </a:p>
          <a:p>
            <a:r>
              <a:rPr lang="en-US" sz="1000" b="1" dirty="0"/>
              <a:t>2. Mobilize: Engage West Point Cadets, Navy, Army, National Guard, and Coast Guard. </a:t>
            </a:r>
          </a:p>
          <a:p>
            <a:r>
              <a:rPr lang="en-US" sz="1000" b="1" dirty="0"/>
              <a:t>3. Employ: Capitalize on skill sets gained from military service with recruitment targeting veterans as to help run all aspects of  Habitat for Humanity Westchester affiliate employees, board members and extended volunteers, national service members, interns and fellows.</a:t>
            </a:r>
          </a:p>
          <a:p>
            <a:r>
              <a:rPr lang="en-US" sz="1000" b="1" dirty="0"/>
              <a:t>4. Educate: Promote education to Military and to Veterans providing access to financial literacy and homeownership education programs. </a:t>
            </a:r>
          </a:p>
          <a:p>
            <a:r>
              <a:rPr lang="en-US" sz="1000" b="1" dirty="0"/>
              <a:t>5. Honor: Host regular slate of events highlighting veteran housing needs and honoring their service. Target dates include the 9/11 Day of Service, MLK Day Service and Veterans Day.</a:t>
            </a:r>
          </a:p>
          <a:p>
            <a:r>
              <a:rPr lang="en-US" sz="1000" dirty="0"/>
              <a:t> </a:t>
            </a:r>
          </a:p>
          <a:p>
            <a:endParaRPr lang="en-US" sz="1000" dirty="0"/>
          </a:p>
          <a:p>
            <a:r>
              <a:rPr lang="en-US" dirty="0"/>
              <a:t> </a:t>
            </a:r>
          </a:p>
        </p:txBody>
      </p:sp>
      <p:sp>
        <p:nvSpPr>
          <p:cNvPr id="5" name="TextBox 4"/>
          <p:cNvSpPr txBox="1"/>
          <p:nvPr/>
        </p:nvSpPr>
        <p:spPr>
          <a:xfrm>
            <a:off x="6955277" y="1391295"/>
            <a:ext cx="2922494" cy="3662541"/>
          </a:xfrm>
          <a:prstGeom prst="rect">
            <a:avLst/>
          </a:prstGeom>
          <a:noFill/>
        </p:spPr>
        <p:txBody>
          <a:bodyPr wrap="square" rtlCol="0">
            <a:spAutoFit/>
          </a:bodyPr>
          <a:lstStyle/>
          <a:p>
            <a:r>
              <a:rPr lang="en-US" sz="1200" dirty="0"/>
              <a:t> </a:t>
            </a:r>
          </a:p>
          <a:p>
            <a:r>
              <a:rPr lang="en-US" sz="1100" b="1" dirty="0"/>
              <a:t>Veterans outreach is an affiliate of Habitat for Humanity of Westchester. Veterans helping Veterans help themselves. Veterans outreach was established in 2003 to encourage young Veterans to plan for a successful future. </a:t>
            </a:r>
            <a:endParaRPr lang="en-US" sz="1100" b="1" dirty="0" smtClean="0"/>
          </a:p>
          <a:p>
            <a:endParaRPr lang="en-US" sz="1100" b="1" dirty="0"/>
          </a:p>
          <a:p>
            <a:r>
              <a:rPr lang="en-US" sz="1100" b="1" dirty="0" smtClean="0"/>
              <a:t>This </a:t>
            </a:r>
            <a:r>
              <a:rPr lang="en-US" sz="1100" b="1" dirty="0"/>
              <a:t>program allows those returning from War torn countries a chance to reintegrate into society. Habitat for Humanity of Westchester Veterans outreach invites all former Armed forces to volunteer, build homes, gain knowledge and training on work sites. Employment opportunities are also available through Habitat for Humanity of Westchester, and Interest free loans are granted to those who qualify.</a:t>
            </a:r>
          </a:p>
        </p:txBody>
      </p:sp>
      <p:sp>
        <p:nvSpPr>
          <p:cNvPr id="6" name="TextBox 5"/>
          <p:cNvSpPr txBox="1"/>
          <p:nvPr/>
        </p:nvSpPr>
        <p:spPr>
          <a:xfrm>
            <a:off x="7067955" y="545266"/>
            <a:ext cx="2590800" cy="646331"/>
          </a:xfrm>
          <a:prstGeom prst="rect">
            <a:avLst/>
          </a:prstGeom>
          <a:noFill/>
        </p:spPr>
        <p:txBody>
          <a:bodyPr wrap="square" rtlCol="0">
            <a:spAutoFit/>
          </a:bodyPr>
          <a:lstStyle/>
          <a:p>
            <a:pPr algn="ctr"/>
            <a:r>
              <a:rPr lang="en-US" b="1" dirty="0"/>
              <a:t>Veterans Outreach Mission Statement</a:t>
            </a:r>
            <a:endParaRPr lang="en-US" dirty="0"/>
          </a:p>
        </p:txBody>
      </p:sp>
      <p:sp>
        <p:nvSpPr>
          <p:cNvPr id="7" name="TextBox 6"/>
          <p:cNvSpPr txBox="1"/>
          <p:nvPr/>
        </p:nvSpPr>
        <p:spPr>
          <a:xfrm>
            <a:off x="472650" y="680117"/>
            <a:ext cx="2581835" cy="369332"/>
          </a:xfrm>
          <a:prstGeom prst="rect">
            <a:avLst/>
          </a:prstGeom>
          <a:noFill/>
        </p:spPr>
        <p:txBody>
          <a:bodyPr wrap="square" rtlCol="0">
            <a:spAutoFit/>
          </a:bodyPr>
          <a:lstStyle/>
          <a:p>
            <a:r>
              <a:rPr lang="en-US" dirty="0" smtClean="0"/>
              <a:t>Veterans initiation: </a:t>
            </a:r>
            <a:endParaRPr lang="en-US" dirty="0"/>
          </a:p>
        </p:txBody>
      </p:sp>
      <p:sp>
        <p:nvSpPr>
          <p:cNvPr id="29" name="Rectangle 28"/>
          <p:cNvSpPr/>
          <p:nvPr/>
        </p:nvSpPr>
        <p:spPr>
          <a:xfrm>
            <a:off x="3570051" y="428016"/>
            <a:ext cx="2821021" cy="94459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822971" y="467965"/>
            <a:ext cx="2490280" cy="923330"/>
          </a:xfrm>
          <a:prstGeom prst="rect">
            <a:avLst/>
          </a:prstGeom>
          <a:noFill/>
        </p:spPr>
        <p:txBody>
          <a:bodyPr wrap="square" rtlCol="0">
            <a:spAutoFit/>
          </a:bodyPr>
          <a:lstStyle/>
          <a:p>
            <a:r>
              <a:rPr lang="en-US" dirty="0" smtClean="0"/>
              <a:t>Why is Habitat for Humanity focusing on Veteran needs?</a:t>
            </a:r>
            <a:endParaRPr lang="en-US" dirty="0"/>
          </a:p>
        </p:txBody>
      </p:sp>
    </p:spTree>
    <p:extLst>
      <p:ext uri="{BB962C8B-B14F-4D97-AF65-F5344CB8AC3E}">
        <p14:creationId xmlns:p14="http://schemas.microsoft.com/office/powerpoint/2010/main" val="98525146"/>
      </p:ext>
    </p:extLst>
  </p:cSld>
  <p:clrMapOvr>
    <a:masterClrMapping/>
  </p:clrMapOvr>
  <p:timing>
    <p:tnLst>
      <p:par>
        <p:cTn id="1" dur="indefinite" restart="never" nodeType="tmRoot"/>
      </p:par>
    </p:tnLst>
  </p:timing>
</p:sld>
</file>

<file path=ppt/theme/theme1.xml><?xml version="1.0" encoding="utf-8"?>
<a:theme xmlns:a="http://schemas.openxmlformats.org/drawingml/2006/main" name="Winter Brochure 11 x 8.5">
  <a:themeElements>
    <a:clrScheme name="Winter Brochure">
      <a:dk1>
        <a:srgbClr val="43403B"/>
      </a:dk1>
      <a:lt1>
        <a:sysClr val="window" lastClr="FFFFFF"/>
      </a:lt1>
      <a:dk2>
        <a:srgbClr val="000000"/>
      </a:dk2>
      <a:lt2>
        <a:srgbClr val="E5E6E7"/>
      </a:lt2>
      <a:accent1>
        <a:srgbClr val="3D4346"/>
      </a:accent1>
      <a:accent2>
        <a:srgbClr val="BB3722"/>
      </a:accent2>
      <a:accent3>
        <a:srgbClr val="857963"/>
      </a:accent3>
      <a:accent4>
        <a:srgbClr val="6B4F58"/>
      </a:accent4>
      <a:accent5>
        <a:srgbClr val="6D898A"/>
      </a:accent5>
      <a:accent6>
        <a:srgbClr val="554238"/>
      </a:accent6>
      <a:hlink>
        <a:srgbClr val="BB3722"/>
      </a:hlink>
      <a:folHlink>
        <a:srgbClr val="857963"/>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WinterBrochure.potx" id="{7914E3C1-B050-42D3-81C2-28DDEDB2390F}" vid="{CD0C94AB-A5E2-4125-87EB-8B03305B1FE4}"/>
    </a:ext>
  </a:extLst>
</a:theme>
</file>

<file path=ppt/theme/theme2.xml><?xml version="1.0" encoding="utf-8"?>
<a:theme xmlns:a="http://schemas.openxmlformats.org/drawingml/2006/main" name="Office Theme">
  <a:themeElements>
    <a:clrScheme name="Winter Brochure">
      <a:dk1>
        <a:srgbClr val="43403B"/>
      </a:dk1>
      <a:lt1>
        <a:sysClr val="window" lastClr="FFFFFF"/>
      </a:lt1>
      <a:dk2>
        <a:srgbClr val="000000"/>
      </a:dk2>
      <a:lt2>
        <a:srgbClr val="E5E6E7"/>
      </a:lt2>
      <a:accent1>
        <a:srgbClr val="3D4346"/>
      </a:accent1>
      <a:accent2>
        <a:srgbClr val="BB3722"/>
      </a:accent2>
      <a:accent3>
        <a:srgbClr val="857963"/>
      </a:accent3>
      <a:accent4>
        <a:srgbClr val="6B4F58"/>
      </a:accent4>
      <a:accent5>
        <a:srgbClr val="6D898A"/>
      </a:accent5>
      <a:accent6>
        <a:srgbClr val="554238"/>
      </a:accent6>
      <a:hlink>
        <a:srgbClr val="BB3722"/>
      </a:hlink>
      <a:folHlink>
        <a:srgbClr val="857963"/>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Winter Brochure">
      <a:dk1>
        <a:srgbClr val="43403B"/>
      </a:dk1>
      <a:lt1>
        <a:sysClr val="window" lastClr="FFFFFF"/>
      </a:lt1>
      <a:dk2>
        <a:srgbClr val="000000"/>
      </a:dk2>
      <a:lt2>
        <a:srgbClr val="E5E6E7"/>
      </a:lt2>
      <a:accent1>
        <a:srgbClr val="3D4346"/>
      </a:accent1>
      <a:accent2>
        <a:srgbClr val="BB3722"/>
      </a:accent2>
      <a:accent3>
        <a:srgbClr val="857963"/>
      </a:accent3>
      <a:accent4>
        <a:srgbClr val="6B4F58"/>
      </a:accent4>
      <a:accent5>
        <a:srgbClr val="6D898A"/>
      </a:accent5>
      <a:accent6>
        <a:srgbClr val="554238"/>
      </a:accent6>
      <a:hlink>
        <a:srgbClr val="BB3722"/>
      </a:hlink>
      <a:folHlink>
        <a:srgbClr val="857963"/>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414947D-AE2B-4971-A7B0-B74EE9014A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Tri-fold travel brochure (red and gray design)</Template>
  <TotalTime>0</TotalTime>
  <Words>265</Words>
  <Application>Microsoft Office PowerPoint</Application>
  <PresentationFormat>Custom</PresentationFormat>
  <Paragraphs>49</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Winter Brochure 11 x 8.5</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2013-12-09T22:35:56Z</dcterms:created>
  <dcterms:modified xsi:type="dcterms:W3CDTF">2014-01-15T15:26:44Z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TC039154159991</vt:lpwstr>
  </property>
</Properties>
</file>