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852C96-572A-46A9-BA65-715E8590032B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A55E3-1607-4F4C-AE17-DAB59C1399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852C96-572A-46A9-BA65-715E8590032B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A55E3-1607-4F4C-AE17-DAB59C1399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852C96-572A-46A9-BA65-715E8590032B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A55E3-1607-4F4C-AE17-DAB59C1399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852C96-572A-46A9-BA65-715E8590032B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A55E3-1607-4F4C-AE17-DAB59C1399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852C96-572A-46A9-BA65-715E8590032B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A55E3-1607-4F4C-AE17-DAB59C1399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852C96-572A-46A9-BA65-715E8590032B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A55E3-1607-4F4C-AE17-DAB59C1399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852C96-572A-46A9-BA65-715E8590032B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A55E3-1607-4F4C-AE17-DAB59C1399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852C96-572A-46A9-BA65-715E8590032B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A55E3-1607-4F4C-AE17-DAB59C1399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852C96-572A-46A9-BA65-715E8590032B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A55E3-1607-4F4C-AE17-DAB59C13996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852C96-572A-46A9-BA65-715E8590032B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A55E3-1607-4F4C-AE17-DAB59C1399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852C96-572A-46A9-BA65-715E8590032B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CA55E3-1607-4F4C-AE17-DAB59C1399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C852C96-572A-46A9-BA65-715E8590032B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2CA55E3-1607-4F4C-AE17-DAB59C13996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i="1" dirty="0" smtClean="0"/>
              <a:t>WESTCHESTER COUNTY CONTINUUM OF CARE PARTNERSHIP FOR THE HOMELESS </a:t>
            </a:r>
            <a:endParaRPr lang="en-US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157276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ANNUAL MEETING</a:t>
            </a:r>
          </a:p>
          <a:p>
            <a:r>
              <a:rPr lang="en-US" sz="3600" b="1" dirty="0" smtClean="0">
                <a:solidFill>
                  <a:schemeClr val="tx1"/>
                </a:solidFill>
              </a:rPr>
              <a:t>MARCH 5, 2013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381000"/>
            <a:ext cx="8183880" cy="1295400"/>
          </a:xfrm>
        </p:spPr>
        <p:txBody>
          <a:bodyPr>
            <a:noAutofit/>
          </a:bodyPr>
          <a:lstStyle/>
          <a:p>
            <a:r>
              <a:rPr lang="en-US" dirty="0" smtClean="0"/>
              <a:t>WELCOME – </a:t>
            </a:r>
            <a:r>
              <a:rPr lang="en-US" sz="2800" i="1" dirty="0" smtClean="0"/>
              <a:t>Annette Peters-Ruvolo,</a:t>
            </a:r>
            <a:r>
              <a:rPr lang="en-US" sz="2800" dirty="0" smtClean="0"/>
              <a:t> WC DCMH, Co-Chair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981200"/>
            <a:ext cx="8412480" cy="449275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Introduction to Guiding Principles</a:t>
            </a:r>
          </a:p>
          <a:p>
            <a:pPr>
              <a:buNone/>
            </a:pPr>
            <a:endParaRPr lang="en-US" sz="3200" b="1" dirty="0" smtClean="0"/>
          </a:p>
          <a:p>
            <a:r>
              <a:rPr lang="en-US" sz="3200" b="1" dirty="0" smtClean="0"/>
              <a:t>New </a:t>
            </a:r>
            <a:r>
              <a:rPr lang="en-US" sz="3200" b="1" dirty="0" err="1" smtClean="0"/>
              <a:t>CoC</a:t>
            </a:r>
            <a:r>
              <a:rPr lang="en-US" sz="3200" b="1" dirty="0" smtClean="0"/>
              <a:t> Board and Structure</a:t>
            </a:r>
          </a:p>
          <a:p>
            <a:pPr>
              <a:buNone/>
            </a:pPr>
            <a:endParaRPr lang="en-US" sz="3200" b="1" dirty="0" smtClean="0"/>
          </a:p>
          <a:p>
            <a:r>
              <a:rPr lang="en-US" sz="3200" b="1" dirty="0" smtClean="0"/>
              <a:t>Procedure for At-Large   Candidate Selection</a:t>
            </a:r>
            <a:endParaRPr lang="en-US" sz="3200" b="1" dirty="0"/>
          </a:p>
        </p:txBody>
      </p:sp>
      <p:pic>
        <p:nvPicPr>
          <p:cNvPr id="1026" name="Picture 2" descr="C:\Documents and Settings\apr5\Local Settings\Temporary Internet Files\Content.IE5\4T2ZKXUF\MC90024115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5138" y="4038600"/>
            <a:ext cx="1439948" cy="1441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83880" cy="27432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YEAR IN REVIEW </a:t>
            </a:r>
            <a:br>
              <a:rPr lang="en-US" sz="4000" dirty="0" smtClean="0"/>
            </a:br>
            <a:r>
              <a:rPr lang="en-US" sz="4000" dirty="0" smtClean="0"/>
              <a:t>GOALS FOR 2013 AND BEYOND </a:t>
            </a:r>
            <a:r>
              <a:rPr lang="en-US" sz="3100" dirty="0" smtClean="0"/>
              <a:t>– Karl Bertrand, PD&amp;D, Co-Chair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819400"/>
            <a:ext cx="8183880" cy="319735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100,000 Homes Initiative</a:t>
            </a:r>
          </a:p>
          <a:p>
            <a:endParaRPr lang="en-US" sz="3200" b="1" dirty="0" smtClean="0"/>
          </a:p>
          <a:p>
            <a:r>
              <a:rPr lang="en-US" sz="3200" b="1" dirty="0" smtClean="0"/>
              <a:t>Homeless System Transformation Team</a:t>
            </a:r>
            <a:endParaRPr lang="en-US" sz="3200" b="1" dirty="0"/>
          </a:p>
        </p:txBody>
      </p:sp>
      <p:sp>
        <p:nvSpPr>
          <p:cNvPr id="2050" name="Homepage"/>
          <p:cNvSpPr>
            <a:spLocks noEditPoints="1" noChangeArrowheads="1"/>
          </p:cNvSpPr>
          <p:nvPr/>
        </p:nvSpPr>
        <p:spPr bwMode="auto">
          <a:xfrm>
            <a:off x="6553200" y="3810000"/>
            <a:ext cx="1362075" cy="1876425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10800 h 21600"/>
              <a:gd name="T14" fmla="*/ 999 w 21600"/>
              <a:gd name="T15" fmla="*/ 12174 h 21600"/>
              <a:gd name="T16" fmla="*/ 20813 w 21600"/>
              <a:gd name="T17" fmla="*/ 1714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T14" t="T15" r="T16" b="T17"/>
            <a:pathLst>
              <a:path w="21600" h="21600" extrusionOk="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 extrusionOk="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  <a:path w="21600" h="21600" extrusionOk="0">
                <a:moveTo>
                  <a:pt x="5251" y="7101"/>
                </a:moveTo>
                <a:lnTo>
                  <a:pt x="5251" y="11160"/>
                </a:lnTo>
                <a:lnTo>
                  <a:pt x="16306" y="11160"/>
                </a:lnTo>
                <a:lnTo>
                  <a:pt x="16306" y="7052"/>
                </a:lnTo>
                <a:lnTo>
                  <a:pt x="16901" y="6561"/>
                </a:lnTo>
                <a:lnTo>
                  <a:pt x="15264" y="5236"/>
                </a:lnTo>
                <a:lnTo>
                  <a:pt x="15264" y="1636"/>
                </a:lnTo>
                <a:lnTo>
                  <a:pt x="13478" y="1636"/>
                </a:lnTo>
                <a:lnTo>
                  <a:pt x="13478" y="3698"/>
                </a:lnTo>
                <a:lnTo>
                  <a:pt x="11182" y="1669"/>
                </a:lnTo>
                <a:lnTo>
                  <a:pt x="4847" y="6561"/>
                </a:lnTo>
                <a:lnTo>
                  <a:pt x="5251" y="7101"/>
                </a:lnTo>
                <a:close/>
              </a:path>
              <a:path w="21600" h="21600" extrusionOk="0">
                <a:moveTo>
                  <a:pt x="9396" y="11160"/>
                </a:moveTo>
                <a:lnTo>
                  <a:pt x="9396" y="7772"/>
                </a:lnTo>
                <a:lnTo>
                  <a:pt x="11820" y="7772"/>
                </a:lnTo>
                <a:lnTo>
                  <a:pt x="11820" y="11160"/>
                </a:lnTo>
                <a:lnTo>
                  <a:pt x="9396" y="11160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3400" y="0"/>
            <a:ext cx="8183563" cy="1050925"/>
          </a:xfrm>
        </p:spPr>
        <p:txBody>
          <a:bodyPr/>
          <a:lstStyle/>
          <a:p>
            <a:r>
              <a:rPr lang="en-US" dirty="0" smtClean="0"/>
              <a:t>COMMITTEE 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371600"/>
            <a:ext cx="8183563" cy="4953000"/>
          </a:xfrm>
        </p:spPr>
        <p:txBody>
          <a:bodyPr>
            <a:normAutofit/>
          </a:bodyPr>
          <a:lstStyle/>
          <a:p>
            <a:r>
              <a:rPr lang="en-US" sz="2200" b="1" dirty="0" smtClean="0"/>
              <a:t>Shelter &amp; Service Provider Committee</a:t>
            </a:r>
          </a:p>
          <a:p>
            <a:pPr lvl="1"/>
            <a:r>
              <a:rPr lang="en-US" sz="1800" dirty="0" smtClean="0"/>
              <a:t>Paul Anderson-Winchell </a:t>
            </a:r>
          </a:p>
          <a:p>
            <a:r>
              <a:rPr lang="en-US" sz="2200" b="1" dirty="0" smtClean="0"/>
              <a:t>Westchester Homelessness Prevention Network</a:t>
            </a:r>
          </a:p>
          <a:p>
            <a:pPr lvl="1"/>
            <a:r>
              <a:rPr lang="en-US" sz="1800" dirty="0" smtClean="0"/>
              <a:t>Karl Bertrand (on behalf of Lisa Buck and Jeanne Blum)</a:t>
            </a:r>
          </a:p>
          <a:p>
            <a:r>
              <a:rPr lang="en-US" sz="2200" b="1" dirty="0" smtClean="0"/>
              <a:t>Data &amp; Systems Committee</a:t>
            </a:r>
          </a:p>
          <a:p>
            <a:pPr lvl="1"/>
            <a:r>
              <a:rPr lang="en-US" sz="1800" dirty="0" smtClean="0"/>
              <a:t>Philippa Seltzer &amp; John DiPirro	</a:t>
            </a:r>
          </a:p>
          <a:p>
            <a:r>
              <a:rPr lang="en-US" sz="2200" b="1" dirty="0" smtClean="0"/>
              <a:t>Self-Sufficiency Committee</a:t>
            </a:r>
          </a:p>
          <a:p>
            <a:pPr lvl="1"/>
            <a:r>
              <a:rPr lang="en-US" sz="1800" dirty="0" smtClean="0"/>
              <a:t>Annette Peters-Ruvolo (on behalf of James Rather)</a:t>
            </a:r>
          </a:p>
          <a:p>
            <a:r>
              <a:rPr lang="en-US" sz="2200" b="1" dirty="0" smtClean="0"/>
              <a:t>Homeless Veterans Committee</a:t>
            </a:r>
          </a:p>
          <a:p>
            <a:pPr lvl="1"/>
            <a:r>
              <a:rPr lang="en-US" sz="1800" dirty="0" smtClean="0"/>
              <a:t>Howard Charton</a:t>
            </a:r>
          </a:p>
          <a:p>
            <a:r>
              <a:rPr lang="en-US" sz="2200" b="1" dirty="0" smtClean="0"/>
              <a:t>Recovery Housing Network</a:t>
            </a:r>
          </a:p>
          <a:p>
            <a:pPr lvl="1"/>
            <a:r>
              <a:rPr lang="en-US" sz="1800" dirty="0" smtClean="0"/>
              <a:t>Dahlia Austin &amp; Karl Bertrand</a:t>
            </a:r>
          </a:p>
          <a:p>
            <a:r>
              <a:rPr lang="en-US" sz="2200" b="1" dirty="0" smtClean="0"/>
              <a:t>Ad-hoc Governance Committee</a:t>
            </a:r>
          </a:p>
          <a:p>
            <a:pPr lvl="1"/>
            <a:r>
              <a:rPr lang="en-US" sz="1800" dirty="0" smtClean="0"/>
              <a:t>Annette Peters-Ruvolo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125" name="Picture 29" descr="C:\Documents and Settings\apr5\Local Settings\Temporary Internet Files\Content.IE5\HUMLVJOS\MC90033423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4267200"/>
            <a:ext cx="2590800" cy="20168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183880" cy="822960"/>
          </a:xfrm>
        </p:spPr>
        <p:txBody>
          <a:bodyPr>
            <a:noAutofit/>
          </a:bodyPr>
          <a:lstStyle/>
          <a:p>
            <a:r>
              <a:rPr lang="en-US" dirty="0" smtClean="0"/>
              <a:t>SELECTION OF AT LARGE MEMBERS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183880" cy="4949952"/>
          </a:xfrm>
        </p:spPr>
        <p:txBody>
          <a:bodyPr/>
          <a:lstStyle/>
          <a:p>
            <a:r>
              <a:rPr lang="en-US" b="1" dirty="0" smtClean="0"/>
              <a:t>Presentation of Candidates and Vote</a:t>
            </a:r>
          </a:p>
          <a:p>
            <a:pPr lvl="1"/>
            <a:r>
              <a:rPr lang="en-US" b="1" smtClean="0"/>
              <a:t>CHOP - Donna Besteiro</a:t>
            </a:r>
          </a:p>
          <a:p>
            <a:pPr lvl="1"/>
            <a:r>
              <a:rPr lang="en-US" b="1" smtClean="0"/>
              <a:t>The </a:t>
            </a:r>
            <a:r>
              <a:rPr lang="en-US" b="1" dirty="0" smtClean="0"/>
              <a:t>Bridge Fund - Lisa Buck</a:t>
            </a:r>
          </a:p>
          <a:p>
            <a:pPr lvl="1"/>
            <a:r>
              <a:rPr lang="en-US" b="1" dirty="0" smtClean="0"/>
              <a:t>Common Ground - Howard </a:t>
            </a:r>
            <a:r>
              <a:rPr lang="en-US" b="1" dirty="0" smtClean="0"/>
              <a:t>Charton</a:t>
            </a:r>
          </a:p>
          <a:p>
            <a:pPr lvl="1"/>
            <a:r>
              <a:rPr lang="en-US" b="1" dirty="0" err="1" smtClean="0"/>
              <a:t>Westhab</a:t>
            </a:r>
            <a:r>
              <a:rPr lang="en-US" b="1" dirty="0" smtClean="0"/>
              <a:t> - James </a:t>
            </a:r>
            <a:r>
              <a:rPr lang="en-US" b="1" dirty="0" smtClean="0"/>
              <a:t>Coughlin</a:t>
            </a:r>
          </a:p>
          <a:p>
            <a:pPr lvl="1"/>
            <a:r>
              <a:rPr lang="en-US" b="1" dirty="0" smtClean="0"/>
              <a:t>Candidates from the floor</a:t>
            </a:r>
          </a:p>
          <a:p>
            <a:pPr lvl="1">
              <a:buNone/>
            </a:pPr>
            <a:endParaRPr lang="en-US" b="1" dirty="0" smtClean="0"/>
          </a:p>
          <a:p>
            <a:pPr lvl="1">
              <a:buNone/>
            </a:pPr>
            <a:r>
              <a:rPr lang="en-US" sz="2800" b="1" dirty="0" smtClean="0"/>
              <a:t>Please place an “X” next to 3 names and submit your ballot in the back of the auditorium.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183880" cy="1051560"/>
          </a:xfrm>
        </p:spPr>
        <p:txBody>
          <a:bodyPr/>
          <a:lstStyle/>
          <a:p>
            <a:r>
              <a:rPr lang="en-US" dirty="0" smtClean="0"/>
              <a:t>CLOSING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183880" cy="4187952"/>
          </a:xfrm>
        </p:spPr>
        <p:txBody>
          <a:bodyPr/>
          <a:lstStyle/>
          <a:p>
            <a:r>
              <a:rPr lang="en-US" sz="3200" b="1" dirty="0" smtClean="0"/>
              <a:t>Save the Date: </a:t>
            </a:r>
          </a:p>
          <a:p>
            <a:pPr>
              <a:buNone/>
            </a:pPr>
            <a:r>
              <a:rPr lang="en-US" sz="3200" b="1" dirty="0" smtClean="0"/>
              <a:t>Friday, May 17</a:t>
            </a:r>
            <a:r>
              <a:rPr lang="en-US" sz="3200" b="1" baseline="30000" dirty="0" smtClean="0"/>
              <a:t>th</a:t>
            </a:r>
            <a:r>
              <a:rPr lang="en-US" sz="3200" b="1" dirty="0" smtClean="0"/>
              <a:t>, 2013 </a:t>
            </a:r>
          </a:p>
          <a:p>
            <a:pPr>
              <a:buNone/>
            </a:pPr>
            <a:r>
              <a:rPr lang="en-US" sz="3200" b="1" dirty="0" smtClean="0"/>
              <a:t>Meeting on Priorities</a:t>
            </a:r>
          </a:p>
          <a:p>
            <a:endParaRPr lang="en-US" sz="3200" b="1" dirty="0" smtClean="0"/>
          </a:p>
          <a:p>
            <a:r>
              <a:rPr lang="en-US" sz="3200" b="1" dirty="0" smtClean="0"/>
              <a:t>Thank you!</a:t>
            </a:r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pic>
        <p:nvPicPr>
          <p:cNvPr id="3089" name="Picture 17" descr="C:\Documents and Settings\apr5\Local Settings\Temporary Internet Files\Content.IE5\4T2ZKXUF\MC90005620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3886200"/>
            <a:ext cx="4346868" cy="17745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80</TotalTime>
  <Words>153</Words>
  <Application>Microsoft Office PowerPoint</Application>
  <PresentationFormat>On-screen Show (4:3)</PresentationFormat>
  <Paragraphs>43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Aspect</vt:lpstr>
      <vt:lpstr>WESTCHESTER COUNTY CONTINUUM OF CARE PARTNERSHIP FOR THE HOMELESS </vt:lpstr>
      <vt:lpstr>WELCOME – Annette Peters-Ruvolo, WC DCMH, Co-Chair</vt:lpstr>
      <vt:lpstr>YEAR IN REVIEW  GOALS FOR 2013 AND BEYOND – Karl Bertrand, PD&amp;D, Co-Chair </vt:lpstr>
      <vt:lpstr>COMMITTEE PRESENTATIONS</vt:lpstr>
      <vt:lpstr>SELECTION OF AT LARGE MEMBERS</vt:lpstr>
      <vt:lpstr>CLOSING</vt:lpstr>
    </vt:vector>
  </TitlesOfParts>
  <Company>Westchester County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WESTCHESTER COUNTY CONTINUUM OF CARE PARTNERSHIP FOR THE HOMELESS </dc:title>
  <dc:creator>Annette Peters-Ruvolo</dc:creator>
  <cp:lastModifiedBy>Annette Peters-Ruvolo</cp:lastModifiedBy>
  <cp:revision>17</cp:revision>
  <dcterms:created xsi:type="dcterms:W3CDTF">2013-02-26T17:23:17Z</dcterms:created>
  <dcterms:modified xsi:type="dcterms:W3CDTF">2013-03-04T19:37:48Z</dcterms:modified>
</cp:coreProperties>
</file>